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3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7" r:id="rId10"/>
    <p:sldId id="264" r:id="rId11"/>
    <p:sldId id="265" r:id="rId12"/>
    <p:sldId id="266" r:id="rId13"/>
    <p:sldId id="269" r:id="rId14"/>
    <p:sldId id="267" r:id="rId15"/>
    <p:sldId id="271" r:id="rId16"/>
    <p:sldId id="306" r:id="rId17"/>
    <p:sldId id="305" r:id="rId18"/>
    <p:sldId id="304" r:id="rId19"/>
    <p:sldId id="303" r:id="rId20"/>
    <p:sldId id="302" r:id="rId21"/>
    <p:sldId id="301" r:id="rId22"/>
    <p:sldId id="300" r:id="rId23"/>
    <p:sldId id="299" r:id="rId24"/>
    <p:sldId id="298" r:id="rId25"/>
    <p:sldId id="297" r:id="rId26"/>
    <p:sldId id="296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6430D-F52C-4D33-B06B-BDF10BFE40AC}" type="doc">
      <dgm:prSet loTypeId="urn:microsoft.com/office/officeart/2005/8/layout/pList1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5579455-6641-42D7-8E30-752D2D2AF52F}">
      <dgm:prSet phldrT="[Texte]"/>
      <dgm:spPr/>
      <dgm:t>
        <a:bodyPr/>
        <a:lstStyle/>
        <a:p>
          <a:pPr algn="l"/>
          <a:r>
            <a:rPr lang="fr-FR" dirty="0" smtClean="0"/>
            <a:t>I Présentation du projet</a:t>
          </a:r>
          <a:endParaRPr lang="fr-FR" dirty="0"/>
        </a:p>
      </dgm:t>
    </dgm:pt>
    <dgm:pt modelId="{B32483D9-7E9F-4544-8054-84A403877D2B}" type="parTrans" cxnId="{80BDA1AA-C00E-4FE6-87B8-DF33758978E0}">
      <dgm:prSet/>
      <dgm:spPr/>
      <dgm:t>
        <a:bodyPr/>
        <a:lstStyle/>
        <a:p>
          <a:endParaRPr lang="fr-FR"/>
        </a:p>
      </dgm:t>
    </dgm:pt>
    <dgm:pt modelId="{2AC12720-61DE-4985-994E-06B4D74DBE0B}" type="sibTrans" cxnId="{80BDA1AA-C00E-4FE6-87B8-DF33758978E0}">
      <dgm:prSet/>
      <dgm:spPr/>
      <dgm:t>
        <a:bodyPr/>
        <a:lstStyle/>
        <a:p>
          <a:endParaRPr lang="fr-FR"/>
        </a:p>
      </dgm:t>
    </dgm:pt>
    <dgm:pt modelId="{DD986EFD-8087-4028-B780-69B4A35F450A}">
      <dgm:prSet phldrT="[Texte]"/>
      <dgm:spPr/>
      <dgm:t>
        <a:bodyPr/>
        <a:lstStyle/>
        <a:p>
          <a:pPr algn="l"/>
          <a:r>
            <a:rPr lang="fr-FR" dirty="0" smtClean="0"/>
            <a:t>II Conception</a:t>
          </a:r>
          <a:endParaRPr lang="fr-FR" dirty="0"/>
        </a:p>
      </dgm:t>
    </dgm:pt>
    <dgm:pt modelId="{73D51DC0-6C4C-40D7-8CA2-6A1B53716027}" type="parTrans" cxnId="{64F9AD67-EC05-4329-BA74-ABB4B80741BC}">
      <dgm:prSet/>
      <dgm:spPr/>
      <dgm:t>
        <a:bodyPr/>
        <a:lstStyle/>
        <a:p>
          <a:endParaRPr lang="fr-FR"/>
        </a:p>
      </dgm:t>
    </dgm:pt>
    <dgm:pt modelId="{4EE6990B-8C70-4476-A353-EFE31520B0C8}" type="sibTrans" cxnId="{64F9AD67-EC05-4329-BA74-ABB4B80741BC}">
      <dgm:prSet/>
      <dgm:spPr/>
      <dgm:t>
        <a:bodyPr/>
        <a:lstStyle/>
        <a:p>
          <a:endParaRPr lang="fr-FR"/>
        </a:p>
      </dgm:t>
    </dgm:pt>
    <dgm:pt modelId="{1F15C55A-0532-4D7A-91B0-8B5359CA770B}">
      <dgm:prSet phldrT="[Texte]"/>
      <dgm:spPr/>
      <dgm:t>
        <a:bodyPr/>
        <a:lstStyle/>
        <a:p>
          <a:pPr algn="l"/>
          <a:r>
            <a:rPr lang="fr-FR" dirty="0" smtClean="0"/>
            <a:t>V Conclusion</a:t>
          </a:r>
          <a:endParaRPr lang="fr-FR" dirty="0"/>
        </a:p>
      </dgm:t>
    </dgm:pt>
    <dgm:pt modelId="{7732E102-3968-42F1-919B-20353E67B706}" type="parTrans" cxnId="{F90CF393-8465-48B8-B8E4-781F0BF1B64F}">
      <dgm:prSet/>
      <dgm:spPr/>
      <dgm:t>
        <a:bodyPr/>
        <a:lstStyle/>
        <a:p>
          <a:endParaRPr lang="fr-FR"/>
        </a:p>
      </dgm:t>
    </dgm:pt>
    <dgm:pt modelId="{F846FECA-44D1-4266-BD25-74D99867B3D4}" type="sibTrans" cxnId="{F90CF393-8465-48B8-B8E4-781F0BF1B64F}">
      <dgm:prSet/>
      <dgm:spPr/>
      <dgm:t>
        <a:bodyPr/>
        <a:lstStyle/>
        <a:p>
          <a:endParaRPr lang="fr-FR"/>
        </a:p>
      </dgm:t>
    </dgm:pt>
    <dgm:pt modelId="{DA44AE0A-0405-4879-A78C-8DCBC81F29AA}">
      <dgm:prSet phldrT="[Texte]"/>
      <dgm:spPr/>
      <dgm:t>
        <a:bodyPr/>
        <a:lstStyle/>
        <a:p>
          <a:pPr algn="r"/>
          <a:endParaRPr lang="fr-FR" dirty="0"/>
        </a:p>
      </dgm:t>
    </dgm:pt>
    <dgm:pt modelId="{E6856085-1AE8-4D6E-821E-F0C38CD276CD}" type="sibTrans" cxnId="{09D5AA32-024F-4E1E-9C63-252811B2439F}">
      <dgm:prSet/>
      <dgm:spPr/>
      <dgm:t>
        <a:bodyPr/>
        <a:lstStyle/>
        <a:p>
          <a:endParaRPr lang="fr-FR"/>
        </a:p>
      </dgm:t>
    </dgm:pt>
    <dgm:pt modelId="{A1A13D13-CB94-4A80-9309-1E28D0C47E05}" type="parTrans" cxnId="{09D5AA32-024F-4E1E-9C63-252811B2439F}">
      <dgm:prSet/>
      <dgm:spPr/>
      <dgm:t>
        <a:bodyPr/>
        <a:lstStyle/>
        <a:p>
          <a:endParaRPr lang="fr-FR"/>
        </a:p>
      </dgm:t>
    </dgm:pt>
    <dgm:pt modelId="{70D31D5D-F4EC-45CD-8AE3-EF611457D5B5}">
      <dgm:prSet phldrT="[Texte]"/>
      <dgm:spPr/>
      <dgm:t>
        <a:bodyPr/>
        <a:lstStyle/>
        <a:p>
          <a:pPr algn="l"/>
          <a:r>
            <a:rPr lang="fr-FR" dirty="0" smtClean="0"/>
            <a:t>III Développement</a:t>
          </a:r>
          <a:endParaRPr lang="fr-FR" dirty="0"/>
        </a:p>
      </dgm:t>
    </dgm:pt>
    <dgm:pt modelId="{039EE02C-72BF-438B-991A-C0163156994A}" type="parTrans" cxnId="{7D09DCA2-7A43-4DF6-B949-99188BFE247B}">
      <dgm:prSet/>
      <dgm:spPr/>
      <dgm:t>
        <a:bodyPr/>
        <a:lstStyle/>
        <a:p>
          <a:endParaRPr lang="fr-FR"/>
        </a:p>
      </dgm:t>
    </dgm:pt>
    <dgm:pt modelId="{E978045B-BCDC-49A6-9014-5ABBCF4E8F30}" type="sibTrans" cxnId="{7D09DCA2-7A43-4DF6-B949-99188BFE247B}">
      <dgm:prSet/>
      <dgm:spPr/>
      <dgm:t>
        <a:bodyPr/>
        <a:lstStyle/>
        <a:p>
          <a:endParaRPr lang="fr-FR"/>
        </a:p>
      </dgm:t>
    </dgm:pt>
    <dgm:pt modelId="{2AD0F841-8DEA-4A0E-BCCD-CE718FD6B432}">
      <dgm:prSet phldrT="[Texte]"/>
      <dgm:spPr/>
      <dgm:t>
        <a:bodyPr/>
        <a:lstStyle/>
        <a:p>
          <a:pPr algn="l"/>
          <a:r>
            <a:rPr lang="fr-FR" dirty="0" smtClean="0"/>
            <a:t>IV Démonstration du projet</a:t>
          </a:r>
          <a:endParaRPr lang="fr-FR" dirty="0"/>
        </a:p>
      </dgm:t>
    </dgm:pt>
    <dgm:pt modelId="{2B2F259D-7D1A-437C-A0F2-B65097DB205E}" type="parTrans" cxnId="{BD4FC10F-21F5-4D84-B0A1-510E1F3245F2}">
      <dgm:prSet/>
      <dgm:spPr/>
      <dgm:t>
        <a:bodyPr/>
        <a:lstStyle/>
        <a:p>
          <a:endParaRPr lang="fr-FR"/>
        </a:p>
      </dgm:t>
    </dgm:pt>
    <dgm:pt modelId="{C6BB1015-49DC-42B9-8911-DD12E449391B}" type="sibTrans" cxnId="{BD4FC10F-21F5-4D84-B0A1-510E1F3245F2}">
      <dgm:prSet/>
      <dgm:spPr/>
      <dgm:t>
        <a:bodyPr/>
        <a:lstStyle/>
        <a:p>
          <a:endParaRPr lang="fr-FR"/>
        </a:p>
      </dgm:t>
    </dgm:pt>
    <dgm:pt modelId="{DA74A513-B8C5-4569-B579-95F32854CF1F}" type="pres">
      <dgm:prSet presAssocID="{00E6430D-F52C-4D33-B06B-BDF10BFE40A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3D4C3CA-F208-4611-9E5B-E2D39865E03C}" type="pres">
      <dgm:prSet presAssocID="{85579455-6641-42D7-8E30-752D2D2AF52F}" presName="compNode" presStyleCnt="0"/>
      <dgm:spPr/>
    </dgm:pt>
    <dgm:pt modelId="{2B4EC98B-CCDF-4AA0-A74D-C6700289B188}" type="pres">
      <dgm:prSet presAssocID="{85579455-6641-42D7-8E30-752D2D2AF52F}" presName="pictRect" presStyleLbl="node1" presStyleIdx="0" presStyleCnt="6" custScaleX="80309" custLinFactNeighborX="-14258" custLinFactNeighborY="2391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l="-80406" r="-80406"/>
          </a:stretch>
        </a:blipFill>
      </dgm:spPr>
    </dgm:pt>
    <dgm:pt modelId="{EDF216D6-8BC7-470B-AE9F-B73B31FC7A88}" type="pres">
      <dgm:prSet presAssocID="{85579455-6641-42D7-8E30-752D2D2AF52F}" presName="textRect" presStyleLbl="revTx" presStyleIdx="0" presStyleCnt="6" custLinFactX="-15340" custLinFactNeighborX="-100000" custLinFactNeighborY="88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F73BFE-80D1-46C2-89FD-43743BEBFBD8}" type="pres">
      <dgm:prSet presAssocID="{2AC12720-61DE-4985-994E-06B4D74DBE0B}" presName="sibTrans" presStyleLbl="sibTrans2D1" presStyleIdx="0" presStyleCnt="0"/>
      <dgm:spPr/>
      <dgm:t>
        <a:bodyPr/>
        <a:lstStyle/>
        <a:p>
          <a:endParaRPr lang="fr-FR"/>
        </a:p>
      </dgm:t>
    </dgm:pt>
    <dgm:pt modelId="{B58891ED-558E-4A97-9A7A-EC9F70731AD4}" type="pres">
      <dgm:prSet presAssocID="{DA44AE0A-0405-4879-A78C-8DCBC81F29AA}" presName="compNode" presStyleCnt="0"/>
      <dgm:spPr/>
    </dgm:pt>
    <dgm:pt modelId="{1A529292-0FFB-47CE-B146-9B834CDD68A3}" type="pres">
      <dgm:prSet presAssocID="{DA44AE0A-0405-4879-A78C-8DCBC81F29AA}" presName="pictRect" presStyleLbl="node1" presStyleIdx="1" presStyleCnt="6" custScaleX="2139" custScaleY="3105" custLinFactX="200000" custLinFactNeighborX="257085" custLinFactNeighborY="3232"/>
      <dgm:spPr>
        <a:noFill/>
      </dgm:spPr>
      <dgm:t>
        <a:bodyPr/>
        <a:lstStyle/>
        <a:p>
          <a:endParaRPr lang="fr-FR"/>
        </a:p>
      </dgm:t>
    </dgm:pt>
    <dgm:pt modelId="{F7FE90E2-A374-4B64-97AC-567404B01858}" type="pres">
      <dgm:prSet presAssocID="{DA44AE0A-0405-4879-A78C-8DCBC81F29AA}" presName="textRect" presStyleLbl="revTx" presStyleIdx="1" presStyleCnt="6" custLinFactX="200000" custLinFactNeighborX="270690" custLinFactNeighborY="-5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7DDEB8-D6B1-42AF-A1C4-86A98124EB91}" type="pres">
      <dgm:prSet presAssocID="{E6856085-1AE8-4D6E-821E-F0C38CD276CD}" presName="sibTrans" presStyleLbl="sibTrans2D1" presStyleIdx="0" presStyleCnt="0"/>
      <dgm:spPr/>
      <dgm:t>
        <a:bodyPr/>
        <a:lstStyle/>
        <a:p>
          <a:endParaRPr lang="fr-FR"/>
        </a:p>
      </dgm:t>
    </dgm:pt>
    <dgm:pt modelId="{6D3DD57D-A1B9-41B1-9FB9-EE1280BA648C}" type="pres">
      <dgm:prSet presAssocID="{DD986EFD-8087-4028-B780-69B4A35F450A}" presName="compNode" presStyleCnt="0"/>
      <dgm:spPr/>
    </dgm:pt>
    <dgm:pt modelId="{A20240E5-C22C-41A4-ACDC-DB256411B5D1}" type="pres">
      <dgm:prSet presAssocID="{DD986EFD-8087-4028-B780-69B4A35F450A}" presName="pictRect" presStyleLbl="node1" presStyleIdx="2" presStyleCnt="6" custScaleX="80309" custLinFactX="-11829" custLinFactNeighborX="-100000" custLinFactNeighborY="2372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845D347A-A246-462F-A7D7-A27A8A3E23CE}" type="pres">
      <dgm:prSet presAssocID="{DD986EFD-8087-4028-B780-69B4A35F450A}" presName="textRect" presStyleLbl="revTx" presStyleIdx="2" presStyleCnt="6" custLinFactX="-4388" custLinFactNeighborX="-100000" custLinFactNeighborY="143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2770A2-FEB7-4408-BBB9-784A485192A4}" type="pres">
      <dgm:prSet presAssocID="{4EE6990B-8C70-4476-A353-EFE31520B0C8}" presName="sibTrans" presStyleLbl="sibTrans2D1" presStyleIdx="0" presStyleCnt="0"/>
      <dgm:spPr/>
      <dgm:t>
        <a:bodyPr/>
        <a:lstStyle/>
        <a:p>
          <a:endParaRPr lang="fr-FR"/>
        </a:p>
      </dgm:t>
    </dgm:pt>
    <dgm:pt modelId="{05CEEE6F-F8C9-41B4-A61D-9BB5BB6681EF}" type="pres">
      <dgm:prSet presAssocID="{70D31D5D-F4EC-45CD-8AE3-EF611457D5B5}" presName="compNode" presStyleCnt="0"/>
      <dgm:spPr/>
    </dgm:pt>
    <dgm:pt modelId="{1794D96B-B9C9-47BE-BF57-1F07598DE16C}" type="pres">
      <dgm:prSet presAssocID="{70D31D5D-F4EC-45CD-8AE3-EF611457D5B5}" presName="pictRect" presStyleLbl="node1" presStyleIdx="3" presStyleCnt="6" custScaleX="80309" custLinFactX="-3635" custLinFactNeighborX="-100000" custLinFactNeighborY="3188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  <dgm:pt modelId="{0AA8A368-9560-47D7-A393-AACEFA09DBF3}" type="pres">
      <dgm:prSet presAssocID="{70D31D5D-F4EC-45CD-8AE3-EF611457D5B5}" presName="textRect" presStyleLbl="revTx" presStyleIdx="3" presStyleCnt="6" custLinFactNeighborX="-94971" custLinFactNeighborY="143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579B00-4FE5-4C96-A6E1-66E2BB41C88A}" type="pres">
      <dgm:prSet presAssocID="{E978045B-BCDC-49A6-9014-5ABBCF4E8F30}" presName="sibTrans" presStyleLbl="sibTrans2D1" presStyleIdx="0" presStyleCnt="0"/>
      <dgm:spPr/>
      <dgm:t>
        <a:bodyPr/>
        <a:lstStyle/>
        <a:p>
          <a:endParaRPr lang="fr-FR"/>
        </a:p>
      </dgm:t>
    </dgm:pt>
    <dgm:pt modelId="{4D8A2D4B-80B9-4131-85D6-0B90B009F5C7}" type="pres">
      <dgm:prSet presAssocID="{2AD0F841-8DEA-4A0E-BCCD-CE718FD6B432}" presName="compNode" presStyleCnt="0"/>
      <dgm:spPr/>
    </dgm:pt>
    <dgm:pt modelId="{B80102E9-253A-46F7-84F7-67A1ED29CC71}" type="pres">
      <dgm:prSet presAssocID="{2AD0F841-8DEA-4A0E-BCCD-CE718FD6B432}" presName="pictRect" presStyleLbl="node1" presStyleIdx="4" presStyleCnt="6" custScaleX="80309" custLinFactX="-1150" custLinFactNeighborX="-100000" custLinFactNeighborY="400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36397B82-C6CB-430A-8653-762FC9A3D271}" type="pres">
      <dgm:prSet presAssocID="{2AD0F841-8DEA-4A0E-BCCD-CE718FD6B432}" presName="textRect" presStyleLbl="revTx" presStyleIdx="4" presStyleCnt="6" custLinFactNeighborX="-92201" custLinFactNeighborY="89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DE2D792-4FD9-4F24-8632-18CB0C8EB00E}" type="pres">
      <dgm:prSet presAssocID="{C6BB1015-49DC-42B9-8911-DD12E449391B}" presName="sibTrans" presStyleLbl="sibTrans2D1" presStyleIdx="0" presStyleCnt="0"/>
      <dgm:spPr/>
      <dgm:t>
        <a:bodyPr/>
        <a:lstStyle/>
        <a:p>
          <a:endParaRPr lang="fr-FR"/>
        </a:p>
      </dgm:t>
    </dgm:pt>
    <dgm:pt modelId="{4AC71428-FD33-48AB-A318-56EB96D81265}" type="pres">
      <dgm:prSet presAssocID="{1F15C55A-0532-4D7A-91B0-8B5359CA770B}" presName="compNode" presStyleCnt="0"/>
      <dgm:spPr/>
    </dgm:pt>
    <dgm:pt modelId="{74430CD9-94BD-4D2A-A0E7-611EA829C72B}" type="pres">
      <dgm:prSet presAssocID="{1F15C55A-0532-4D7A-91B0-8B5359CA770B}" presName="pictRect" presStyleLbl="node1" presStyleIdx="5" presStyleCnt="6" custScaleX="80309" custLinFactNeighborX="-97215" custLinFactNeighborY="318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1AF62595-622D-4CB4-AF66-9F0A0D1C8DC0}" type="pres">
      <dgm:prSet presAssocID="{1F15C55A-0532-4D7A-91B0-8B5359CA770B}" presName="textRect" presStyleLbl="revTx" presStyleIdx="5" presStyleCnt="6" custLinFactNeighborX="-89431" custLinFactNeighborY="442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7D3004-A367-47A7-B390-F91353EB751D}" type="presOf" srcId="{85579455-6641-42D7-8E30-752D2D2AF52F}" destId="{EDF216D6-8BC7-470B-AE9F-B73B31FC7A88}" srcOrd="0" destOrd="0" presId="urn:microsoft.com/office/officeart/2005/8/layout/pList1"/>
    <dgm:cxn modelId="{7D09DCA2-7A43-4DF6-B949-99188BFE247B}" srcId="{00E6430D-F52C-4D33-B06B-BDF10BFE40AC}" destId="{70D31D5D-F4EC-45CD-8AE3-EF611457D5B5}" srcOrd="3" destOrd="0" parTransId="{039EE02C-72BF-438B-991A-C0163156994A}" sibTransId="{E978045B-BCDC-49A6-9014-5ABBCF4E8F30}"/>
    <dgm:cxn modelId="{EFB3E0BB-6809-450F-879A-BECC73D5DED4}" type="presOf" srcId="{4EE6990B-8C70-4476-A353-EFE31520B0C8}" destId="{CC2770A2-FEB7-4408-BBB9-784A485192A4}" srcOrd="0" destOrd="0" presId="urn:microsoft.com/office/officeart/2005/8/layout/pList1"/>
    <dgm:cxn modelId="{80BDA1AA-C00E-4FE6-87B8-DF33758978E0}" srcId="{00E6430D-F52C-4D33-B06B-BDF10BFE40AC}" destId="{85579455-6641-42D7-8E30-752D2D2AF52F}" srcOrd="0" destOrd="0" parTransId="{B32483D9-7E9F-4544-8054-84A403877D2B}" sibTransId="{2AC12720-61DE-4985-994E-06B4D74DBE0B}"/>
    <dgm:cxn modelId="{4FF26709-FE38-464A-8601-0A910F0517F9}" type="presOf" srcId="{70D31D5D-F4EC-45CD-8AE3-EF611457D5B5}" destId="{0AA8A368-9560-47D7-A393-AACEFA09DBF3}" srcOrd="0" destOrd="0" presId="urn:microsoft.com/office/officeart/2005/8/layout/pList1"/>
    <dgm:cxn modelId="{2F81F516-93B4-4648-8B68-317AD2818150}" type="presOf" srcId="{1F15C55A-0532-4D7A-91B0-8B5359CA770B}" destId="{1AF62595-622D-4CB4-AF66-9F0A0D1C8DC0}" srcOrd="0" destOrd="0" presId="urn:microsoft.com/office/officeart/2005/8/layout/pList1"/>
    <dgm:cxn modelId="{09D5AA32-024F-4E1E-9C63-252811B2439F}" srcId="{00E6430D-F52C-4D33-B06B-BDF10BFE40AC}" destId="{DA44AE0A-0405-4879-A78C-8DCBC81F29AA}" srcOrd="1" destOrd="0" parTransId="{A1A13D13-CB94-4A80-9309-1E28D0C47E05}" sibTransId="{E6856085-1AE8-4D6E-821E-F0C38CD276CD}"/>
    <dgm:cxn modelId="{358332C0-96E5-4BCB-BE6A-08271BD235FE}" type="presOf" srcId="{E978045B-BCDC-49A6-9014-5ABBCF4E8F30}" destId="{21579B00-4FE5-4C96-A6E1-66E2BB41C88A}" srcOrd="0" destOrd="0" presId="urn:microsoft.com/office/officeart/2005/8/layout/pList1"/>
    <dgm:cxn modelId="{8E2C6871-000A-422D-9CCA-FC3F6A73D6D7}" type="presOf" srcId="{2AD0F841-8DEA-4A0E-BCCD-CE718FD6B432}" destId="{36397B82-C6CB-430A-8653-762FC9A3D271}" srcOrd="0" destOrd="0" presId="urn:microsoft.com/office/officeart/2005/8/layout/pList1"/>
    <dgm:cxn modelId="{7B267639-8633-4732-837D-3383BA25F33E}" type="presOf" srcId="{00E6430D-F52C-4D33-B06B-BDF10BFE40AC}" destId="{DA74A513-B8C5-4569-B579-95F32854CF1F}" srcOrd="0" destOrd="0" presId="urn:microsoft.com/office/officeart/2005/8/layout/pList1"/>
    <dgm:cxn modelId="{BD4FC10F-21F5-4D84-B0A1-510E1F3245F2}" srcId="{00E6430D-F52C-4D33-B06B-BDF10BFE40AC}" destId="{2AD0F841-8DEA-4A0E-BCCD-CE718FD6B432}" srcOrd="4" destOrd="0" parTransId="{2B2F259D-7D1A-437C-A0F2-B65097DB205E}" sibTransId="{C6BB1015-49DC-42B9-8911-DD12E449391B}"/>
    <dgm:cxn modelId="{87E35B7C-6528-4F32-A033-946082DA5874}" type="presOf" srcId="{DD986EFD-8087-4028-B780-69B4A35F450A}" destId="{845D347A-A246-462F-A7D7-A27A8A3E23CE}" srcOrd="0" destOrd="0" presId="urn:microsoft.com/office/officeart/2005/8/layout/pList1"/>
    <dgm:cxn modelId="{C5A7F202-1602-40B2-B307-2624FFB8D69A}" type="presOf" srcId="{E6856085-1AE8-4D6E-821E-F0C38CD276CD}" destId="{C57DDEB8-D6B1-42AF-A1C4-86A98124EB91}" srcOrd="0" destOrd="0" presId="urn:microsoft.com/office/officeart/2005/8/layout/pList1"/>
    <dgm:cxn modelId="{D52CA758-06A2-4928-8815-E435A00F0E1A}" type="presOf" srcId="{DA44AE0A-0405-4879-A78C-8DCBC81F29AA}" destId="{F7FE90E2-A374-4B64-97AC-567404B01858}" srcOrd="0" destOrd="0" presId="urn:microsoft.com/office/officeart/2005/8/layout/pList1"/>
    <dgm:cxn modelId="{C1199D4B-76EF-4F7B-945B-5EC26FEDA552}" type="presOf" srcId="{2AC12720-61DE-4985-994E-06B4D74DBE0B}" destId="{C4F73BFE-80D1-46C2-89FD-43743BEBFBD8}" srcOrd="0" destOrd="0" presId="urn:microsoft.com/office/officeart/2005/8/layout/pList1"/>
    <dgm:cxn modelId="{F90CF393-8465-48B8-B8E4-781F0BF1B64F}" srcId="{00E6430D-F52C-4D33-B06B-BDF10BFE40AC}" destId="{1F15C55A-0532-4D7A-91B0-8B5359CA770B}" srcOrd="5" destOrd="0" parTransId="{7732E102-3968-42F1-919B-20353E67B706}" sibTransId="{F846FECA-44D1-4266-BD25-74D99867B3D4}"/>
    <dgm:cxn modelId="{64F9AD67-EC05-4329-BA74-ABB4B80741BC}" srcId="{00E6430D-F52C-4D33-B06B-BDF10BFE40AC}" destId="{DD986EFD-8087-4028-B780-69B4A35F450A}" srcOrd="2" destOrd="0" parTransId="{73D51DC0-6C4C-40D7-8CA2-6A1B53716027}" sibTransId="{4EE6990B-8C70-4476-A353-EFE31520B0C8}"/>
    <dgm:cxn modelId="{F1E6D610-AB87-47B2-BEEF-A1A2804B33F8}" type="presOf" srcId="{C6BB1015-49DC-42B9-8911-DD12E449391B}" destId="{5DE2D792-4FD9-4F24-8632-18CB0C8EB00E}" srcOrd="0" destOrd="0" presId="urn:microsoft.com/office/officeart/2005/8/layout/pList1"/>
    <dgm:cxn modelId="{F84188DC-223B-4074-B381-5C5EFA087DC5}" type="presParOf" srcId="{DA74A513-B8C5-4569-B579-95F32854CF1F}" destId="{53D4C3CA-F208-4611-9E5B-E2D39865E03C}" srcOrd="0" destOrd="0" presId="urn:microsoft.com/office/officeart/2005/8/layout/pList1"/>
    <dgm:cxn modelId="{4988E72F-C384-44FA-B888-8E4AF7B1C910}" type="presParOf" srcId="{53D4C3CA-F208-4611-9E5B-E2D39865E03C}" destId="{2B4EC98B-CCDF-4AA0-A74D-C6700289B188}" srcOrd="0" destOrd="0" presId="urn:microsoft.com/office/officeart/2005/8/layout/pList1"/>
    <dgm:cxn modelId="{A1CF791C-5388-4950-B3E3-4C26FA9D67D6}" type="presParOf" srcId="{53D4C3CA-F208-4611-9E5B-E2D39865E03C}" destId="{EDF216D6-8BC7-470B-AE9F-B73B31FC7A88}" srcOrd="1" destOrd="0" presId="urn:microsoft.com/office/officeart/2005/8/layout/pList1"/>
    <dgm:cxn modelId="{4F882232-B0BD-4E8A-99A2-1B1858EA8CEC}" type="presParOf" srcId="{DA74A513-B8C5-4569-B579-95F32854CF1F}" destId="{C4F73BFE-80D1-46C2-89FD-43743BEBFBD8}" srcOrd="1" destOrd="0" presId="urn:microsoft.com/office/officeart/2005/8/layout/pList1"/>
    <dgm:cxn modelId="{AF709A74-E0EF-4BCC-8DE9-4FAC775642BD}" type="presParOf" srcId="{DA74A513-B8C5-4569-B579-95F32854CF1F}" destId="{B58891ED-558E-4A97-9A7A-EC9F70731AD4}" srcOrd="2" destOrd="0" presId="urn:microsoft.com/office/officeart/2005/8/layout/pList1"/>
    <dgm:cxn modelId="{BCE10F61-29D9-4F51-A36B-88DFF18F36C5}" type="presParOf" srcId="{B58891ED-558E-4A97-9A7A-EC9F70731AD4}" destId="{1A529292-0FFB-47CE-B146-9B834CDD68A3}" srcOrd="0" destOrd="0" presId="urn:microsoft.com/office/officeart/2005/8/layout/pList1"/>
    <dgm:cxn modelId="{11AF3DC7-4D00-4436-9C45-5319C103ADDE}" type="presParOf" srcId="{B58891ED-558E-4A97-9A7A-EC9F70731AD4}" destId="{F7FE90E2-A374-4B64-97AC-567404B01858}" srcOrd="1" destOrd="0" presId="urn:microsoft.com/office/officeart/2005/8/layout/pList1"/>
    <dgm:cxn modelId="{37D3B445-61D5-447C-9D0C-83BF85BD51F1}" type="presParOf" srcId="{DA74A513-B8C5-4569-B579-95F32854CF1F}" destId="{C57DDEB8-D6B1-42AF-A1C4-86A98124EB91}" srcOrd="3" destOrd="0" presId="urn:microsoft.com/office/officeart/2005/8/layout/pList1"/>
    <dgm:cxn modelId="{6636C613-D516-4555-982A-27D0B4DC3ED5}" type="presParOf" srcId="{DA74A513-B8C5-4569-B579-95F32854CF1F}" destId="{6D3DD57D-A1B9-41B1-9FB9-EE1280BA648C}" srcOrd="4" destOrd="0" presId="urn:microsoft.com/office/officeart/2005/8/layout/pList1"/>
    <dgm:cxn modelId="{3B512F25-8F15-4713-A159-15E7ABBD33E2}" type="presParOf" srcId="{6D3DD57D-A1B9-41B1-9FB9-EE1280BA648C}" destId="{A20240E5-C22C-41A4-ACDC-DB256411B5D1}" srcOrd="0" destOrd="0" presId="urn:microsoft.com/office/officeart/2005/8/layout/pList1"/>
    <dgm:cxn modelId="{89FA732A-E8DD-48AE-862D-651CA7A68D3B}" type="presParOf" srcId="{6D3DD57D-A1B9-41B1-9FB9-EE1280BA648C}" destId="{845D347A-A246-462F-A7D7-A27A8A3E23CE}" srcOrd="1" destOrd="0" presId="urn:microsoft.com/office/officeart/2005/8/layout/pList1"/>
    <dgm:cxn modelId="{AEDE99EF-13E6-47F3-9ED9-787775755068}" type="presParOf" srcId="{DA74A513-B8C5-4569-B579-95F32854CF1F}" destId="{CC2770A2-FEB7-4408-BBB9-784A485192A4}" srcOrd="5" destOrd="0" presId="urn:microsoft.com/office/officeart/2005/8/layout/pList1"/>
    <dgm:cxn modelId="{AB6EC65D-DE90-4DCC-A300-1871F6EB2AAC}" type="presParOf" srcId="{DA74A513-B8C5-4569-B579-95F32854CF1F}" destId="{05CEEE6F-F8C9-41B4-A61D-9BB5BB6681EF}" srcOrd="6" destOrd="0" presId="urn:microsoft.com/office/officeart/2005/8/layout/pList1"/>
    <dgm:cxn modelId="{139066D6-7E8A-416D-A013-F363CEEE511A}" type="presParOf" srcId="{05CEEE6F-F8C9-41B4-A61D-9BB5BB6681EF}" destId="{1794D96B-B9C9-47BE-BF57-1F07598DE16C}" srcOrd="0" destOrd="0" presId="urn:microsoft.com/office/officeart/2005/8/layout/pList1"/>
    <dgm:cxn modelId="{BCFAB0EA-1852-41CF-8F83-6D45B9131378}" type="presParOf" srcId="{05CEEE6F-F8C9-41B4-A61D-9BB5BB6681EF}" destId="{0AA8A368-9560-47D7-A393-AACEFA09DBF3}" srcOrd="1" destOrd="0" presId="urn:microsoft.com/office/officeart/2005/8/layout/pList1"/>
    <dgm:cxn modelId="{E64004A8-A843-4C1F-AF01-919A0D76A06F}" type="presParOf" srcId="{DA74A513-B8C5-4569-B579-95F32854CF1F}" destId="{21579B00-4FE5-4C96-A6E1-66E2BB41C88A}" srcOrd="7" destOrd="0" presId="urn:microsoft.com/office/officeart/2005/8/layout/pList1"/>
    <dgm:cxn modelId="{1A57E178-9587-4138-8082-33D58E86AFDA}" type="presParOf" srcId="{DA74A513-B8C5-4569-B579-95F32854CF1F}" destId="{4D8A2D4B-80B9-4131-85D6-0B90B009F5C7}" srcOrd="8" destOrd="0" presId="urn:microsoft.com/office/officeart/2005/8/layout/pList1"/>
    <dgm:cxn modelId="{72D4DAA8-D29F-48A2-9C12-553E787ED97B}" type="presParOf" srcId="{4D8A2D4B-80B9-4131-85D6-0B90B009F5C7}" destId="{B80102E9-253A-46F7-84F7-67A1ED29CC71}" srcOrd="0" destOrd="0" presId="urn:microsoft.com/office/officeart/2005/8/layout/pList1"/>
    <dgm:cxn modelId="{CCC147F4-6DF9-4C9A-A88A-5C948FEDE991}" type="presParOf" srcId="{4D8A2D4B-80B9-4131-85D6-0B90B009F5C7}" destId="{36397B82-C6CB-430A-8653-762FC9A3D271}" srcOrd="1" destOrd="0" presId="urn:microsoft.com/office/officeart/2005/8/layout/pList1"/>
    <dgm:cxn modelId="{528E1410-3793-49A7-A2A5-4909B639693D}" type="presParOf" srcId="{DA74A513-B8C5-4569-B579-95F32854CF1F}" destId="{5DE2D792-4FD9-4F24-8632-18CB0C8EB00E}" srcOrd="9" destOrd="0" presId="urn:microsoft.com/office/officeart/2005/8/layout/pList1"/>
    <dgm:cxn modelId="{07E96A97-4640-4440-8228-7C97D5C864C7}" type="presParOf" srcId="{DA74A513-B8C5-4569-B579-95F32854CF1F}" destId="{4AC71428-FD33-48AB-A318-56EB96D81265}" srcOrd="10" destOrd="0" presId="urn:microsoft.com/office/officeart/2005/8/layout/pList1"/>
    <dgm:cxn modelId="{31041028-0D30-4991-845D-362AA3B95ABB}" type="presParOf" srcId="{4AC71428-FD33-48AB-A318-56EB96D81265}" destId="{74430CD9-94BD-4D2A-A0E7-611EA829C72B}" srcOrd="0" destOrd="0" presId="urn:microsoft.com/office/officeart/2005/8/layout/pList1"/>
    <dgm:cxn modelId="{57983A98-9108-4F03-BC0E-153C9D39B056}" type="presParOf" srcId="{4AC71428-FD33-48AB-A318-56EB96D81265}" destId="{1AF62595-622D-4CB4-AF66-9F0A0D1C8DC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D8076-D89C-4F79-BF22-AD6F0B5C281F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EE7BFDA6-7F19-4619-95A6-2BB8F8F2EFBB}">
      <dgm:prSet phldrT="[Texte]"/>
      <dgm:spPr/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9278AA4D-1F47-4034-AD99-16C41624266E}" type="parTrans" cxnId="{475AFE81-B237-48A3-82E5-4701B90FD9D9}">
      <dgm:prSet/>
      <dgm:spPr/>
      <dgm:t>
        <a:bodyPr/>
        <a:lstStyle/>
        <a:p>
          <a:endParaRPr lang="fr-FR"/>
        </a:p>
      </dgm:t>
    </dgm:pt>
    <dgm:pt modelId="{86D1413B-99D9-4A74-9524-1AE8CFBF52EC}" type="sibTrans" cxnId="{475AFE81-B237-48A3-82E5-4701B90FD9D9}">
      <dgm:prSet/>
      <dgm:spPr/>
      <dgm:t>
        <a:bodyPr/>
        <a:lstStyle/>
        <a:p>
          <a:endParaRPr lang="fr-FR"/>
        </a:p>
      </dgm:t>
    </dgm:pt>
    <dgm:pt modelId="{202FB52D-906F-4E7E-AEA3-7C8ACBA9C7B2}">
      <dgm:prSet phldrT="[Texte]"/>
      <dgm:spPr/>
      <dgm:t>
        <a:bodyPr/>
        <a:lstStyle/>
        <a:p>
          <a:r>
            <a:rPr lang="fr-FR" dirty="0" smtClean="0"/>
            <a:t>Développement</a:t>
          </a:r>
          <a:endParaRPr lang="fr-FR" dirty="0"/>
        </a:p>
      </dgm:t>
    </dgm:pt>
    <dgm:pt modelId="{722E33C8-7524-4A5D-AC7F-85FBE1B7C839}" type="parTrans" cxnId="{3FDD7840-591E-40D7-B365-C3C8F2ED6EE3}">
      <dgm:prSet/>
      <dgm:spPr/>
      <dgm:t>
        <a:bodyPr/>
        <a:lstStyle/>
        <a:p>
          <a:endParaRPr lang="fr-FR"/>
        </a:p>
      </dgm:t>
    </dgm:pt>
    <dgm:pt modelId="{3AC32126-D3CB-46C2-9702-A60961989051}" type="sibTrans" cxnId="{3FDD7840-591E-40D7-B365-C3C8F2ED6EE3}">
      <dgm:prSet/>
      <dgm:spPr/>
      <dgm:t>
        <a:bodyPr/>
        <a:lstStyle/>
        <a:p>
          <a:endParaRPr lang="fr-FR"/>
        </a:p>
      </dgm:t>
    </dgm:pt>
    <dgm:pt modelId="{C732EBB8-4294-477B-AAEE-BBD0F34B19BF}">
      <dgm:prSet phldrT="[Texte]"/>
      <dgm:spPr/>
      <dgm:t>
        <a:bodyPr/>
        <a:lstStyle/>
        <a:p>
          <a:r>
            <a:rPr lang="fr-FR" dirty="0" smtClean="0"/>
            <a:t>Test</a:t>
          </a:r>
          <a:endParaRPr lang="fr-FR" dirty="0"/>
        </a:p>
      </dgm:t>
    </dgm:pt>
    <dgm:pt modelId="{3111EDB1-9FDD-4B65-BB4D-6FC58DD81C70}" type="parTrans" cxnId="{5C5A3C23-1425-4CB3-A9AB-096E89974D67}">
      <dgm:prSet/>
      <dgm:spPr/>
      <dgm:t>
        <a:bodyPr/>
        <a:lstStyle/>
        <a:p>
          <a:endParaRPr lang="fr-FR"/>
        </a:p>
      </dgm:t>
    </dgm:pt>
    <dgm:pt modelId="{A9FA38B0-01A3-452D-9DE2-B973B79C2501}" type="sibTrans" cxnId="{5C5A3C23-1425-4CB3-A9AB-096E89974D67}">
      <dgm:prSet/>
      <dgm:spPr/>
      <dgm:t>
        <a:bodyPr/>
        <a:lstStyle/>
        <a:p>
          <a:endParaRPr lang="fr-FR"/>
        </a:p>
      </dgm:t>
    </dgm:pt>
    <dgm:pt modelId="{D666B504-A9F1-4D95-A387-59160DCD2129}" type="pres">
      <dgm:prSet presAssocID="{400D8076-D89C-4F79-BF22-AD6F0B5C281F}" presName="Name0" presStyleCnt="0">
        <dgm:presLayoutVars>
          <dgm:dir/>
          <dgm:animLvl val="lvl"/>
          <dgm:resizeHandles val="exact"/>
        </dgm:presLayoutVars>
      </dgm:prSet>
      <dgm:spPr/>
    </dgm:pt>
    <dgm:pt modelId="{35B997BF-C11F-4B09-98AB-064D78F251B4}" type="pres">
      <dgm:prSet presAssocID="{EE7BFDA6-7F19-4619-95A6-2BB8F8F2EFBB}" presName="Name8" presStyleCnt="0"/>
      <dgm:spPr/>
    </dgm:pt>
    <dgm:pt modelId="{43CE950D-A000-4152-9D48-3BB29D60C401}" type="pres">
      <dgm:prSet presAssocID="{EE7BFDA6-7F19-4619-95A6-2BB8F8F2EFBB}" presName="level" presStyleLbl="node1" presStyleIdx="0" presStyleCnt="3" custScaleY="44960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760151-A547-403A-B9E2-CBE2234F05E4}" type="pres">
      <dgm:prSet presAssocID="{EE7BFDA6-7F19-4619-95A6-2BB8F8F2EFB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985C9A5-66C2-4592-B5EF-58367578F2B6}" type="pres">
      <dgm:prSet presAssocID="{202FB52D-906F-4E7E-AEA3-7C8ACBA9C7B2}" presName="Name8" presStyleCnt="0"/>
      <dgm:spPr/>
    </dgm:pt>
    <dgm:pt modelId="{E336B8D6-0CF8-4B51-A3DC-9DB77270B512}" type="pres">
      <dgm:prSet presAssocID="{202FB52D-906F-4E7E-AEA3-7C8ACBA9C7B2}" presName="level" presStyleLbl="node1" presStyleIdx="1" presStyleCnt="3" custScaleY="30423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3655FB4-16DE-4F9A-9543-934540732E2D}" type="pres">
      <dgm:prSet presAssocID="{202FB52D-906F-4E7E-AEA3-7C8ACBA9C7B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0D7C44-0D7A-40DD-812B-B4057A085817}" type="pres">
      <dgm:prSet presAssocID="{C732EBB8-4294-477B-AAEE-BBD0F34B19BF}" presName="Name8" presStyleCnt="0"/>
      <dgm:spPr/>
    </dgm:pt>
    <dgm:pt modelId="{C5572093-4BD5-4456-93D6-4A9CAD12740A}" type="pres">
      <dgm:prSet presAssocID="{C732EBB8-4294-477B-AAEE-BBD0F34B19B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FB80B76-36CB-4C75-8E11-7345A30D1B8C}" type="pres">
      <dgm:prSet presAssocID="{C732EBB8-4294-477B-AAEE-BBD0F34B19B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34C44F8-B5F9-46EF-A6CA-BA9703172359}" type="presOf" srcId="{C732EBB8-4294-477B-AAEE-BBD0F34B19BF}" destId="{C5572093-4BD5-4456-93D6-4A9CAD12740A}" srcOrd="0" destOrd="0" presId="urn:microsoft.com/office/officeart/2005/8/layout/pyramid3"/>
    <dgm:cxn modelId="{5C5A3C23-1425-4CB3-A9AB-096E89974D67}" srcId="{400D8076-D89C-4F79-BF22-AD6F0B5C281F}" destId="{C732EBB8-4294-477B-AAEE-BBD0F34B19BF}" srcOrd="2" destOrd="0" parTransId="{3111EDB1-9FDD-4B65-BB4D-6FC58DD81C70}" sibTransId="{A9FA38B0-01A3-452D-9DE2-B973B79C2501}"/>
    <dgm:cxn modelId="{475AFE81-B237-48A3-82E5-4701B90FD9D9}" srcId="{400D8076-D89C-4F79-BF22-AD6F0B5C281F}" destId="{EE7BFDA6-7F19-4619-95A6-2BB8F8F2EFBB}" srcOrd="0" destOrd="0" parTransId="{9278AA4D-1F47-4034-AD99-16C41624266E}" sibTransId="{86D1413B-99D9-4A74-9524-1AE8CFBF52EC}"/>
    <dgm:cxn modelId="{61434746-EC44-476A-A5D3-7987301D2086}" type="presOf" srcId="{EE7BFDA6-7F19-4619-95A6-2BB8F8F2EFBB}" destId="{43CE950D-A000-4152-9D48-3BB29D60C401}" srcOrd="0" destOrd="0" presId="urn:microsoft.com/office/officeart/2005/8/layout/pyramid3"/>
    <dgm:cxn modelId="{13D55661-3065-49EF-8236-4E37C36EEF2A}" type="presOf" srcId="{C732EBB8-4294-477B-AAEE-BBD0F34B19BF}" destId="{BFB80B76-36CB-4C75-8E11-7345A30D1B8C}" srcOrd="1" destOrd="0" presId="urn:microsoft.com/office/officeart/2005/8/layout/pyramid3"/>
    <dgm:cxn modelId="{20F05D43-0781-4E99-826F-12CA3A886D5D}" type="presOf" srcId="{400D8076-D89C-4F79-BF22-AD6F0B5C281F}" destId="{D666B504-A9F1-4D95-A387-59160DCD2129}" srcOrd="0" destOrd="0" presId="urn:microsoft.com/office/officeart/2005/8/layout/pyramid3"/>
    <dgm:cxn modelId="{36159776-BBD0-4239-B4CB-80B8179400E2}" type="presOf" srcId="{202FB52D-906F-4E7E-AEA3-7C8ACBA9C7B2}" destId="{E336B8D6-0CF8-4B51-A3DC-9DB77270B512}" srcOrd="0" destOrd="0" presId="urn:microsoft.com/office/officeart/2005/8/layout/pyramid3"/>
    <dgm:cxn modelId="{886D5853-C884-4898-8B1B-40693BD10D27}" type="presOf" srcId="{EE7BFDA6-7F19-4619-95A6-2BB8F8F2EFBB}" destId="{CA760151-A547-403A-B9E2-CBE2234F05E4}" srcOrd="1" destOrd="0" presId="urn:microsoft.com/office/officeart/2005/8/layout/pyramid3"/>
    <dgm:cxn modelId="{B087144E-C2AC-4F4C-B0BB-1E20312B3D44}" type="presOf" srcId="{202FB52D-906F-4E7E-AEA3-7C8ACBA9C7B2}" destId="{53655FB4-16DE-4F9A-9543-934540732E2D}" srcOrd="1" destOrd="0" presId="urn:microsoft.com/office/officeart/2005/8/layout/pyramid3"/>
    <dgm:cxn modelId="{3FDD7840-591E-40D7-B365-C3C8F2ED6EE3}" srcId="{400D8076-D89C-4F79-BF22-AD6F0B5C281F}" destId="{202FB52D-906F-4E7E-AEA3-7C8ACBA9C7B2}" srcOrd="1" destOrd="0" parTransId="{722E33C8-7524-4A5D-AC7F-85FBE1B7C839}" sibTransId="{3AC32126-D3CB-46C2-9702-A60961989051}"/>
    <dgm:cxn modelId="{CC2A9433-EB7E-4EAB-8BEF-9FD4F5C68130}" type="presParOf" srcId="{D666B504-A9F1-4D95-A387-59160DCD2129}" destId="{35B997BF-C11F-4B09-98AB-064D78F251B4}" srcOrd="0" destOrd="0" presId="urn:microsoft.com/office/officeart/2005/8/layout/pyramid3"/>
    <dgm:cxn modelId="{706D802A-593C-40CD-A433-A591220696F6}" type="presParOf" srcId="{35B997BF-C11F-4B09-98AB-064D78F251B4}" destId="{43CE950D-A000-4152-9D48-3BB29D60C401}" srcOrd="0" destOrd="0" presId="urn:microsoft.com/office/officeart/2005/8/layout/pyramid3"/>
    <dgm:cxn modelId="{8DEB67DC-9B5B-4810-BDEC-38919AE28513}" type="presParOf" srcId="{35B997BF-C11F-4B09-98AB-064D78F251B4}" destId="{CA760151-A547-403A-B9E2-CBE2234F05E4}" srcOrd="1" destOrd="0" presId="urn:microsoft.com/office/officeart/2005/8/layout/pyramid3"/>
    <dgm:cxn modelId="{323E000D-A174-4212-9E53-3C641A26A1C5}" type="presParOf" srcId="{D666B504-A9F1-4D95-A387-59160DCD2129}" destId="{6985C9A5-66C2-4592-B5EF-58367578F2B6}" srcOrd="1" destOrd="0" presId="urn:microsoft.com/office/officeart/2005/8/layout/pyramid3"/>
    <dgm:cxn modelId="{7D85083C-A944-45A8-950A-E279632411B4}" type="presParOf" srcId="{6985C9A5-66C2-4592-B5EF-58367578F2B6}" destId="{E336B8D6-0CF8-4B51-A3DC-9DB77270B512}" srcOrd="0" destOrd="0" presId="urn:microsoft.com/office/officeart/2005/8/layout/pyramid3"/>
    <dgm:cxn modelId="{1FF310BA-2B09-4AC5-8DE9-79F99B5DA523}" type="presParOf" srcId="{6985C9A5-66C2-4592-B5EF-58367578F2B6}" destId="{53655FB4-16DE-4F9A-9543-934540732E2D}" srcOrd="1" destOrd="0" presId="urn:microsoft.com/office/officeart/2005/8/layout/pyramid3"/>
    <dgm:cxn modelId="{AAE81794-CDFC-4E68-BEDD-98AEC70724E1}" type="presParOf" srcId="{D666B504-A9F1-4D95-A387-59160DCD2129}" destId="{880D7C44-0D7A-40DD-812B-B4057A085817}" srcOrd="2" destOrd="0" presId="urn:microsoft.com/office/officeart/2005/8/layout/pyramid3"/>
    <dgm:cxn modelId="{63AD9616-7236-4050-8E02-EB65F109150D}" type="presParOf" srcId="{880D7C44-0D7A-40DD-812B-B4057A085817}" destId="{C5572093-4BD5-4456-93D6-4A9CAD12740A}" srcOrd="0" destOrd="0" presId="urn:microsoft.com/office/officeart/2005/8/layout/pyramid3"/>
    <dgm:cxn modelId="{1D32A0FF-096E-4B4B-9702-4261B5F5B656}" type="presParOf" srcId="{880D7C44-0D7A-40DD-812B-B4057A085817}" destId="{BFB80B76-36CB-4C75-8E11-7345A30D1B8C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E340A0-4926-451B-8637-44F253081C0F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50638EE-A33C-4152-A760-4E4DA320635E}">
      <dgm:prSet phldrT="[Texte]"/>
      <dgm:spPr/>
      <dgm:t>
        <a:bodyPr/>
        <a:lstStyle/>
        <a:p>
          <a:r>
            <a:rPr lang="fr-FR" dirty="0" smtClean="0"/>
            <a:t>Front</a:t>
          </a:r>
          <a:endParaRPr lang="fr-FR" dirty="0"/>
        </a:p>
      </dgm:t>
    </dgm:pt>
    <dgm:pt modelId="{F6EA786A-E06B-4B09-B035-79F697DF5E8B}" type="parTrans" cxnId="{D5B0EC63-5816-41E1-8CB2-64016C991927}">
      <dgm:prSet/>
      <dgm:spPr/>
      <dgm:t>
        <a:bodyPr/>
        <a:lstStyle/>
        <a:p>
          <a:endParaRPr lang="fr-FR"/>
        </a:p>
      </dgm:t>
    </dgm:pt>
    <dgm:pt modelId="{620E18A8-D579-4807-9FCE-6DC455129612}" type="sibTrans" cxnId="{D5B0EC63-5816-41E1-8CB2-64016C991927}">
      <dgm:prSet/>
      <dgm:spPr/>
      <dgm:t>
        <a:bodyPr/>
        <a:lstStyle/>
        <a:p>
          <a:endParaRPr lang="fr-FR"/>
        </a:p>
      </dgm:t>
    </dgm:pt>
    <dgm:pt modelId="{745D1184-14B3-410F-9198-4433D224321F}">
      <dgm:prSet phldrT="[Texte]"/>
      <dgm:spPr/>
      <dgm:t>
        <a:bodyPr/>
        <a:lstStyle/>
        <a:p>
          <a:r>
            <a:rPr lang="fr-FR" dirty="0" err="1" smtClean="0"/>
            <a:t>Bootstrap</a:t>
          </a:r>
          <a:endParaRPr lang="fr-FR" dirty="0"/>
        </a:p>
      </dgm:t>
    </dgm:pt>
    <dgm:pt modelId="{1CFE7137-25FB-453E-B2C2-ECEEF980D83C}" type="parTrans" cxnId="{5BE01B22-7578-46D3-A5DF-5747B9353BF4}">
      <dgm:prSet/>
      <dgm:spPr/>
      <dgm:t>
        <a:bodyPr/>
        <a:lstStyle/>
        <a:p>
          <a:endParaRPr lang="fr-FR"/>
        </a:p>
      </dgm:t>
    </dgm:pt>
    <dgm:pt modelId="{B7E4B77D-825B-4C75-8916-DFAD9590E427}" type="sibTrans" cxnId="{5BE01B22-7578-46D3-A5DF-5747B9353BF4}">
      <dgm:prSet/>
      <dgm:spPr/>
      <dgm:t>
        <a:bodyPr/>
        <a:lstStyle/>
        <a:p>
          <a:endParaRPr lang="fr-FR"/>
        </a:p>
      </dgm:t>
    </dgm:pt>
    <dgm:pt modelId="{10A43844-1566-419E-BD45-A1925B80E93E}">
      <dgm:prSet phldrT="[Texte]"/>
      <dgm:spPr/>
      <dgm:t>
        <a:bodyPr/>
        <a:lstStyle/>
        <a:p>
          <a:r>
            <a:rPr lang="fr-FR" dirty="0" err="1" smtClean="0"/>
            <a:t>Css</a:t>
          </a:r>
          <a:endParaRPr lang="fr-FR" dirty="0"/>
        </a:p>
      </dgm:t>
    </dgm:pt>
    <dgm:pt modelId="{C725B08B-6F30-4DB6-897A-138BAC037BDB}" type="parTrans" cxnId="{018F2079-4B53-4F20-BC0B-CBD0A9897DA9}">
      <dgm:prSet/>
      <dgm:spPr/>
      <dgm:t>
        <a:bodyPr/>
        <a:lstStyle/>
        <a:p>
          <a:endParaRPr lang="fr-FR"/>
        </a:p>
      </dgm:t>
    </dgm:pt>
    <dgm:pt modelId="{0B003CC8-333C-4868-B905-7A3AA833E45A}" type="sibTrans" cxnId="{018F2079-4B53-4F20-BC0B-CBD0A9897DA9}">
      <dgm:prSet/>
      <dgm:spPr/>
      <dgm:t>
        <a:bodyPr/>
        <a:lstStyle/>
        <a:p>
          <a:endParaRPr lang="fr-FR"/>
        </a:p>
      </dgm:t>
    </dgm:pt>
    <dgm:pt modelId="{F3F02ACC-6846-4001-A856-CEA958563886}">
      <dgm:prSet phldrT="[Texte]"/>
      <dgm:spPr/>
      <dgm:t>
        <a:bodyPr/>
        <a:lstStyle/>
        <a:p>
          <a:r>
            <a:rPr lang="fr-FR" dirty="0" err="1" smtClean="0"/>
            <a:t>Twig</a:t>
          </a:r>
          <a:endParaRPr lang="fr-FR" dirty="0"/>
        </a:p>
      </dgm:t>
    </dgm:pt>
    <dgm:pt modelId="{39F4B072-3011-4D1E-B32B-6B0A00B2FEC3}" type="parTrans" cxnId="{2BB6F51D-1846-43C7-91B5-B64FD82AE652}">
      <dgm:prSet/>
      <dgm:spPr/>
      <dgm:t>
        <a:bodyPr/>
        <a:lstStyle/>
        <a:p>
          <a:endParaRPr lang="fr-FR"/>
        </a:p>
      </dgm:t>
    </dgm:pt>
    <dgm:pt modelId="{9C38FBBC-3494-4CE7-8AEE-526A81E8C07C}" type="sibTrans" cxnId="{2BB6F51D-1846-43C7-91B5-B64FD82AE652}">
      <dgm:prSet/>
      <dgm:spPr/>
      <dgm:t>
        <a:bodyPr/>
        <a:lstStyle/>
        <a:p>
          <a:endParaRPr lang="fr-FR"/>
        </a:p>
      </dgm:t>
    </dgm:pt>
    <dgm:pt modelId="{CB5B7D90-942E-4DDA-B565-E9364D511FC9}">
      <dgm:prSet phldrT="[Texte]"/>
      <dgm:spPr/>
      <dgm:t>
        <a:bodyPr/>
        <a:lstStyle/>
        <a:p>
          <a:r>
            <a:rPr lang="fr-FR" dirty="0" smtClean="0"/>
            <a:t>Back</a:t>
          </a:r>
          <a:endParaRPr lang="fr-FR" dirty="0"/>
        </a:p>
      </dgm:t>
    </dgm:pt>
    <dgm:pt modelId="{D84EE2F5-A6EC-4B5C-9D20-534BF25717DE}" type="parTrans" cxnId="{B53E1896-6AF3-4060-84B6-4D149E8E101A}">
      <dgm:prSet/>
      <dgm:spPr/>
      <dgm:t>
        <a:bodyPr/>
        <a:lstStyle/>
        <a:p>
          <a:endParaRPr lang="fr-FR"/>
        </a:p>
      </dgm:t>
    </dgm:pt>
    <dgm:pt modelId="{1DF9B5F0-F881-4E01-91D3-C2FB2FE0F24F}" type="sibTrans" cxnId="{B53E1896-6AF3-4060-84B6-4D149E8E101A}">
      <dgm:prSet/>
      <dgm:spPr/>
      <dgm:t>
        <a:bodyPr/>
        <a:lstStyle/>
        <a:p>
          <a:endParaRPr lang="fr-FR"/>
        </a:p>
      </dgm:t>
    </dgm:pt>
    <dgm:pt modelId="{B20D1C54-5B4C-46FF-8D1C-FB98B62ECA44}">
      <dgm:prSet phldrT="[Texte]"/>
      <dgm:spPr/>
      <dgm:t>
        <a:bodyPr/>
        <a:lstStyle/>
        <a:p>
          <a:r>
            <a:rPr lang="fr-FR" dirty="0" err="1" smtClean="0"/>
            <a:t>Symfony</a:t>
          </a:r>
          <a:endParaRPr lang="fr-FR" dirty="0"/>
        </a:p>
      </dgm:t>
    </dgm:pt>
    <dgm:pt modelId="{02AA3C52-AE24-43A3-B44D-1B1B6B9D8DE6}" type="parTrans" cxnId="{EADFA9A6-C260-456C-AFED-DA36945224D5}">
      <dgm:prSet/>
      <dgm:spPr/>
      <dgm:t>
        <a:bodyPr/>
        <a:lstStyle/>
        <a:p>
          <a:endParaRPr lang="fr-FR"/>
        </a:p>
      </dgm:t>
    </dgm:pt>
    <dgm:pt modelId="{2014CE59-15C7-4044-BE78-CD8EA7C74B50}" type="sibTrans" cxnId="{EADFA9A6-C260-456C-AFED-DA36945224D5}">
      <dgm:prSet/>
      <dgm:spPr/>
      <dgm:t>
        <a:bodyPr/>
        <a:lstStyle/>
        <a:p>
          <a:endParaRPr lang="fr-FR"/>
        </a:p>
      </dgm:t>
    </dgm:pt>
    <dgm:pt modelId="{7FA2AC6E-270B-410B-925C-C29BDF76CF70}">
      <dgm:prSet phldrT="[Texte]"/>
      <dgm:spPr/>
      <dgm:t>
        <a:bodyPr/>
        <a:lstStyle/>
        <a:p>
          <a:r>
            <a:rPr lang="fr-FR" dirty="0" err="1" smtClean="0"/>
            <a:t>Xamp</a:t>
          </a:r>
          <a:endParaRPr lang="fr-FR" dirty="0"/>
        </a:p>
      </dgm:t>
    </dgm:pt>
    <dgm:pt modelId="{4FA746FA-4D5A-4FC0-AFB2-3446B6B90562}" type="parTrans" cxnId="{80A61794-5265-4DCC-9DD8-5B11ABF47F89}">
      <dgm:prSet/>
      <dgm:spPr/>
      <dgm:t>
        <a:bodyPr/>
        <a:lstStyle/>
        <a:p>
          <a:endParaRPr lang="fr-FR"/>
        </a:p>
      </dgm:t>
    </dgm:pt>
    <dgm:pt modelId="{3EF9EA2E-83AE-47ED-820D-A2E5A6627C3D}" type="sibTrans" cxnId="{80A61794-5265-4DCC-9DD8-5B11ABF47F89}">
      <dgm:prSet/>
      <dgm:spPr/>
      <dgm:t>
        <a:bodyPr/>
        <a:lstStyle/>
        <a:p>
          <a:endParaRPr lang="fr-FR"/>
        </a:p>
      </dgm:t>
    </dgm:pt>
    <dgm:pt modelId="{15B551E1-D26A-4482-A692-3E88322D94B4}">
      <dgm:prSet phldrT="[Texte]"/>
      <dgm:spPr/>
      <dgm:t>
        <a:bodyPr/>
        <a:lstStyle/>
        <a:p>
          <a:r>
            <a:rPr lang="fr-FR" dirty="0" err="1" smtClean="0"/>
            <a:t>Mysql</a:t>
          </a:r>
          <a:endParaRPr lang="fr-FR" dirty="0"/>
        </a:p>
      </dgm:t>
    </dgm:pt>
    <dgm:pt modelId="{14896F46-C2AA-4D7A-BD50-C49CE3F25298}" type="parTrans" cxnId="{4F30EB60-FC01-4707-8F01-F592934B8140}">
      <dgm:prSet/>
      <dgm:spPr/>
      <dgm:t>
        <a:bodyPr/>
        <a:lstStyle/>
        <a:p>
          <a:endParaRPr lang="fr-FR"/>
        </a:p>
      </dgm:t>
    </dgm:pt>
    <dgm:pt modelId="{BEB19373-707A-4DED-B3EA-A41C86BB9D92}" type="sibTrans" cxnId="{4F30EB60-FC01-4707-8F01-F592934B8140}">
      <dgm:prSet/>
      <dgm:spPr/>
      <dgm:t>
        <a:bodyPr/>
        <a:lstStyle/>
        <a:p>
          <a:endParaRPr lang="fr-FR"/>
        </a:p>
      </dgm:t>
    </dgm:pt>
    <dgm:pt modelId="{12101474-7362-40A4-8556-70315AEDEA5F}">
      <dgm:prSet phldrT="[Texte]"/>
      <dgm:spPr/>
      <dgm:t>
        <a:bodyPr/>
        <a:lstStyle/>
        <a:p>
          <a:r>
            <a:rPr lang="fr-FR" dirty="0" smtClean="0"/>
            <a:t>Autres</a:t>
          </a:r>
          <a:endParaRPr lang="fr-FR" dirty="0"/>
        </a:p>
      </dgm:t>
    </dgm:pt>
    <dgm:pt modelId="{90DFB420-9B95-41FC-B1B5-4B2724BDE2E5}" type="parTrans" cxnId="{98D7538C-4C5F-4A3D-A4DF-D33AAA0B2940}">
      <dgm:prSet/>
      <dgm:spPr/>
      <dgm:t>
        <a:bodyPr/>
        <a:lstStyle/>
        <a:p>
          <a:endParaRPr lang="fr-FR"/>
        </a:p>
      </dgm:t>
    </dgm:pt>
    <dgm:pt modelId="{ED6D3856-FECE-4D20-9F34-38E05879D76A}" type="sibTrans" cxnId="{98D7538C-4C5F-4A3D-A4DF-D33AAA0B2940}">
      <dgm:prSet/>
      <dgm:spPr/>
      <dgm:t>
        <a:bodyPr/>
        <a:lstStyle/>
        <a:p>
          <a:endParaRPr lang="fr-FR"/>
        </a:p>
      </dgm:t>
    </dgm:pt>
    <dgm:pt modelId="{5F60D3EE-E271-42FA-9B8C-A30BC4A89646}">
      <dgm:prSet phldrT="[Texte]"/>
      <dgm:spPr/>
      <dgm:t>
        <a:bodyPr/>
        <a:lstStyle/>
        <a:p>
          <a:r>
            <a:rPr lang="fr-FR" dirty="0" err="1" smtClean="0"/>
            <a:t>Javascript</a:t>
          </a:r>
          <a:endParaRPr lang="fr-FR" dirty="0"/>
        </a:p>
      </dgm:t>
    </dgm:pt>
    <dgm:pt modelId="{0412C97E-63DB-4CE7-ADF5-826D5AA69BBD}" type="parTrans" cxnId="{98DCEF04-36D2-4C0C-81BA-CDEC420B3ACF}">
      <dgm:prSet/>
      <dgm:spPr/>
      <dgm:t>
        <a:bodyPr/>
        <a:lstStyle/>
        <a:p>
          <a:endParaRPr lang="fr-FR"/>
        </a:p>
      </dgm:t>
    </dgm:pt>
    <dgm:pt modelId="{62D707A1-A939-4FA3-AF9F-F766619DC4D4}" type="sibTrans" cxnId="{98DCEF04-36D2-4C0C-81BA-CDEC420B3ACF}">
      <dgm:prSet/>
      <dgm:spPr/>
      <dgm:t>
        <a:bodyPr/>
        <a:lstStyle/>
        <a:p>
          <a:endParaRPr lang="fr-FR"/>
        </a:p>
      </dgm:t>
    </dgm:pt>
    <dgm:pt modelId="{3499E5B8-B88E-49DA-AEF5-2DB6B75DED67}">
      <dgm:prSet phldrT="[Texte]"/>
      <dgm:spPr/>
      <dgm:t>
        <a:bodyPr/>
        <a:lstStyle/>
        <a:p>
          <a:r>
            <a:rPr lang="fr-FR" dirty="0" err="1" smtClean="0"/>
            <a:t>PhpMailer</a:t>
          </a:r>
          <a:endParaRPr lang="fr-FR" dirty="0"/>
        </a:p>
      </dgm:t>
    </dgm:pt>
    <dgm:pt modelId="{E316F3EB-64CB-4213-8D20-502306AF781A}" type="parTrans" cxnId="{F69A40F9-91B3-4A40-A5EB-BDC304AD08FC}">
      <dgm:prSet/>
      <dgm:spPr/>
      <dgm:t>
        <a:bodyPr/>
        <a:lstStyle/>
        <a:p>
          <a:endParaRPr lang="fr-FR"/>
        </a:p>
      </dgm:t>
    </dgm:pt>
    <dgm:pt modelId="{07E06159-F444-4296-B933-12DB4C2F32D7}" type="sibTrans" cxnId="{F69A40F9-91B3-4A40-A5EB-BDC304AD08FC}">
      <dgm:prSet/>
      <dgm:spPr/>
      <dgm:t>
        <a:bodyPr/>
        <a:lstStyle/>
        <a:p>
          <a:endParaRPr lang="fr-FR"/>
        </a:p>
      </dgm:t>
    </dgm:pt>
    <dgm:pt modelId="{983FEED4-F1D0-4BE8-A9C0-DDCC3CBAF191}">
      <dgm:prSet phldrT="[Texte]"/>
      <dgm:spPr/>
      <dgm:t>
        <a:bodyPr/>
        <a:lstStyle/>
        <a:p>
          <a:r>
            <a:rPr lang="fr-FR" dirty="0" err="1" smtClean="0"/>
            <a:t>Vichupload</a:t>
          </a:r>
          <a:endParaRPr lang="fr-FR" dirty="0"/>
        </a:p>
      </dgm:t>
    </dgm:pt>
    <dgm:pt modelId="{88B43979-8111-4B80-B2F6-30EF73E07CBF}" type="parTrans" cxnId="{DDD2BB71-C5FD-4716-85FC-F0EC12472F26}">
      <dgm:prSet/>
      <dgm:spPr/>
      <dgm:t>
        <a:bodyPr/>
        <a:lstStyle/>
        <a:p>
          <a:endParaRPr lang="fr-FR"/>
        </a:p>
      </dgm:t>
    </dgm:pt>
    <dgm:pt modelId="{1803F4E4-5304-4785-A239-07A53B8F0956}" type="sibTrans" cxnId="{DDD2BB71-C5FD-4716-85FC-F0EC12472F26}">
      <dgm:prSet/>
      <dgm:spPr/>
      <dgm:t>
        <a:bodyPr/>
        <a:lstStyle/>
        <a:p>
          <a:endParaRPr lang="fr-FR"/>
        </a:p>
      </dgm:t>
    </dgm:pt>
    <dgm:pt modelId="{F41E36A2-E5B1-4B2B-A39F-0E672510795C}">
      <dgm:prSet phldrT="[Texte]"/>
      <dgm:spPr/>
      <dgm:t>
        <a:bodyPr/>
        <a:lstStyle/>
        <a:p>
          <a:r>
            <a:rPr lang="fr-FR" dirty="0" err="1" smtClean="0"/>
            <a:t>Recaptcha</a:t>
          </a:r>
          <a:r>
            <a:rPr lang="fr-FR" dirty="0" smtClean="0"/>
            <a:t> </a:t>
          </a:r>
          <a:r>
            <a:rPr lang="fr-FR" dirty="0" err="1" smtClean="0"/>
            <a:t>google</a:t>
          </a:r>
          <a:endParaRPr lang="fr-FR" dirty="0"/>
        </a:p>
      </dgm:t>
    </dgm:pt>
    <dgm:pt modelId="{489D68AA-663D-4FA5-9C7D-F9C4DE0EF9CE}" type="parTrans" cxnId="{E032E2D5-3E88-4369-89EB-5E5072B724B7}">
      <dgm:prSet/>
      <dgm:spPr/>
      <dgm:t>
        <a:bodyPr/>
        <a:lstStyle/>
        <a:p>
          <a:endParaRPr lang="fr-FR"/>
        </a:p>
      </dgm:t>
    </dgm:pt>
    <dgm:pt modelId="{7B7D1DE2-AFF4-4FED-81C6-4AD23554AA49}" type="sibTrans" cxnId="{E032E2D5-3E88-4369-89EB-5E5072B724B7}">
      <dgm:prSet/>
      <dgm:spPr/>
      <dgm:t>
        <a:bodyPr/>
        <a:lstStyle/>
        <a:p>
          <a:endParaRPr lang="fr-FR"/>
        </a:p>
      </dgm:t>
    </dgm:pt>
    <dgm:pt modelId="{B700F378-1FD0-41C0-A50A-2AB0239B3B8B}">
      <dgm:prSet phldrT="[Texte]"/>
      <dgm:spPr/>
      <dgm:t>
        <a:bodyPr/>
        <a:lstStyle/>
        <a:p>
          <a:r>
            <a:rPr lang="fr-FR" dirty="0" smtClean="0"/>
            <a:t>GitHub</a:t>
          </a:r>
          <a:endParaRPr lang="fr-FR" dirty="0"/>
        </a:p>
      </dgm:t>
    </dgm:pt>
    <dgm:pt modelId="{FB205D05-E469-4FE0-9596-F54F0199042A}" type="parTrans" cxnId="{1FD085BF-7C77-4F81-B605-B612888E2EC3}">
      <dgm:prSet/>
      <dgm:spPr/>
      <dgm:t>
        <a:bodyPr/>
        <a:lstStyle/>
        <a:p>
          <a:endParaRPr lang="fr-FR"/>
        </a:p>
      </dgm:t>
    </dgm:pt>
    <dgm:pt modelId="{D688A6F9-8584-4791-91CD-FA7C9853B1B8}" type="sibTrans" cxnId="{1FD085BF-7C77-4F81-B605-B612888E2EC3}">
      <dgm:prSet/>
      <dgm:spPr/>
      <dgm:t>
        <a:bodyPr/>
        <a:lstStyle/>
        <a:p>
          <a:endParaRPr lang="fr-FR"/>
        </a:p>
      </dgm:t>
    </dgm:pt>
    <dgm:pt modelId="{DC101DCE-3FF6-46CC-8505-A887D750C025}">
      <dgm:prSet phldrT="[Texte]"/>
      <dgm:spPr/>
      <dgm:t>
        <a:bodyPr/>
        <a:lstStyle/>
        <a:p>
          <a:r>
            <a:rPr lang="fr-FR" dirty="0" err="1" smtClean="0"/>
            <a:t>VsCode</a:t>
          </a:r>
          <a:endParaRPr lang="fr-FR" dirty="0"/>
        </a:p>
      </dgm:t>
    </dgm:pt>
    <dgm:pt modelId="{6B4380F5-27CF-4EC8-A513-F85CC7F755FA}" type="parTrans" cxnId="{721A6EFE-A8FE-43DF-B8E3-D0FB89F5C9CC}">
      <dgm:prSet/>
      <dgm:spPr/>
      <dgm:t>
        <a:bodyPr/>
        <a:lstStyle/>
        <a:p>
          <a:endParaRPr lang="fr-FR"/>
        </a:p>
      </dgm:t>
    </dgm:pt>
    <dgm:pt modelId="{6F58CB94-1957-4518-81A2-CD2C8E695E8C}" type="sibTrans" cxnId="{721A6EFE-A8FE-43DF-B8E3-D0FB89F5C9CC}">
      <dgm:prSet/>
      <dgm:spPr/>
      <dgm:t>
        <a:bodyPr/>
        <a:lstStyle/>
        <a:p>
          <a:endParaRPr lang="fr-FR"/>
        </a:p>
      </dgm:t>
    </dgm:pt>
    <dgm:pt modelId="{360DC6E7-3BF6-4FC6-B2C4-EE90F2AC6547}">
      <dgm:prSet phldrT="[Texte]"/>
      <dgm:spPr/>
      <dgm:t>
        <a:bodyPr/>
        <a:lstStyle/>
        <a:p>
          <a:r>
            <a:rPr lang="fr-FR" dirty="0" err="1" smtClean="0"/>
            <a:t>Prettier</a:t>
          </a:r>
          <a:endParaRPr lang="fr-FR" dirty="0"/>
        </a:p>
      </dgm:t>
    </dgm:pt>
    <dgm:pt modelId="{CBCC9471-C97D-42CD-A132-B76F831CA090}" type="parTrans" cxnId="{2E27A9E3-6781-49D3-85F8-A3547708D9C7}">
      <dgm:prSet/>
      <dgm:spPr/>
      <dgm:t>
        <a:bodyPr/>
        <a:lstStyle/>
        <a:p>
          <a:endParaRPr lang="fr-FR"/>
        </a:p>
      </dgm:t>
    </dgm:pt>
    <dgm:pt modelId="{C1CF65E3-CAEB-449C-ABD7-BB17ED93B2F8}" type="sibTrans" cxnId="{2E27A9E3-6781-49D3-85F8-A3547708D9C7}">
      <dgm:prSet/>
      <dgm:spPr/>
      <dgm:t>
        <a:bodyPr/>
        <a:lstStyle/>
        <a:p>
          <a:endParaRPr lang="fr-FR"/>
        </a:p>
      </dgm:t>
    </dgm:pt>
    <dgm:pt modelId="{908AAABE-B040-4B1B-BB56-D70A26A37E00}">
      <dgm:prSet phldrT="[Texte]"/>
      <dgm:spPr/>
      <dgm:t>
        <a:bodyPr/>
        <a:lstStyle/>
        <a:p>
          <a:r>
            <a:rPr lang="fr-FR" dirty="0" smtClean="0"/>
            <a:t>Composer</a:t>
          </a:r>
          <a:endParaRPr lang="fr-FR" dirty="0"/>
        </a:p>
      </dgm:t>
    </dgm:pt>
    <dgm:pt modelId="{C9951610-43EB-42E2-85A5-4587DDC81AFF}" type="parTrans" cxnId="{46F2C767-8C79-413B-8874-59CA02EDFE8B}">
      <dgm:prSet/>
      <dgm:spPr/>
      <dgm:t>
        <a:bodyPr/>
        <a:lstStyle/>
        <a:p>
          <a:endParaRPr lang="fr-FR"/>
        </a:p>
      </dgm:t>
    </dgm:pt>
    <dgm:pt modelId="{F6661BD8-A7E8-46D3-9AC7-9A56F05C408E}" type="sibTrans" cxnId="{46F2C767-8C79-413B-8874-59CA02EDFE8B}">
      <dgm:prSet/>
      <dgm:spPr/>
      <dgm:t>
        <a:bodyPr/>
        <a:lstStyle/>
        <a:p>
          <a:endParaRPr lang="fr-FR"/>
        </a:p>
      </dgm:t>
    </dgm:pt>
    <dgm:pt modelId="{E7751ADD-30BB-4D95-81AA-5357F153E393}" type="pres">
      <dgm:prSet presAssocID="{EAE340A0-4926-451B-8637-44F253081C0F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500D1581-C79C-43C2-B512-1B04B5E64DAD}" type="pres">
      <dgm:prSet presAssocID="{650638EE-A33C-4152-A760-4E4DA320635E}" presName="root" presStyleCnt="0">
        <dgm:presLayoutVars>
          <dgm:chMax/>
          <dgm:chPref/>
        </dgm:presLayoutVars>
      </dgm:prSet>
      <dgm:spPr/>
    </dgm:pt>
    <dgm:pt modelId="{98BA45CE-BA7F-4546-A6A7-FD8130BDB866}" type="pres">
      <dgm:prSet presAssocID="{650638EE-A33C-4152-A760-4E4DA320635E}" presName="rootComposite" presStyleCnt="0">
        <dgm:presLayoutVars/>
      </dgm:prSet>
      <dgm:spPr/>
    </dgm:pt>
    <dgm:pt modelId="{25FF24FE-B31C-4F2C-BF75-E75D6B76A92A}" type="pres">
      <dgm:prSet presAssocID="{650638EE-A33C-4152-A760-4E4DA320635E}" presName="ParentAccent" presStyleLbl="alignNode1" presStyleIdx="0" presStyleCnt="3"/>
      <dgm:spPr/>
    </dgm:pt>
    <dgm:pt modelId="{7DEDF212-A096-4CA3-B1F3-80BA1E5B6D3F}" type="pres">
      <dgm:prSet presAssocID="{650638EE-A33C-4152-A760-4E4DA320635E}" presName="ParentSmallAccent" presStyleLbl="fgAcc1" presStyleIdx="0" presStyleCnt="3"/>
      <dgm:spPr/>
    </dgm:pt>
    <dgm:pt modelId="{63BABA96-C479-4229-B49F-202931348E04}" type="pres">
      <dgm:prSet presAssocID="{650638EE-A33C-4152-A760-4E4DA320635E}" presName="Parent" presStyleLbl="revTx" presStyleIdx="0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FF63AD-2DCE-4E18-BF6A-46AC0A5AFCB5}" type="pres">
      <dgm:prSet presAssocID="{650638EE-A33C-4152-A760-4E4DA320635E}" presName="childShape" presStyleCnt="0">
        <dgm:presLayoutVars>
          <dgm:chMax val="0"/>
          <dgm:chPref val="0"/>
        </dgm:presLayoutVars>
      </dgm:prSet>
      <dgm:spPr/>
    </dgm:pt>
    <dgm:pt modelId="{30F00B05-17EA-443B-82F0-97C11496D01B}" type="pres">
      <dgm:prSet presAssocID="{745D1184-14B3-410F-9198-4433D224321F}" presName="childComposite" presStyleCnt="0">
        <dgm:presLayoutVars>
          <dgm:chMax val="0"/>
          <dgm:chPref val="0"/>
        </dgm:presLayoutVars>
      </dgm:prSet>
      <dgm:spPr/>
    </dgm:pt>
    <dgm:pt modelId="{B908C594-8415-4C30-9927-EC791923D800}" type="pres">
      <dgm:prSet presAssocID="{745D1184-14B3-410F-9198-4433D224321F}" presName="ChildAccent" presStyleLbl="solidFgAcc1" presStyleIdx="0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C2B34DE-EA32-460D-ACC6-6D5454ED3AA4}" type="pres">
      <dgm:prSet presAssocID="{745D1184-14B3-410F-9198-4433D224321F}" presName="Child" presStyleLbl="revTx" presStyleIdx="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3D23E3-D0B2-4327-8683-43CD85EB15F7}" type="pres">
      <dgm:prSet presAssocID="{10A43844-1566-419E-BD45-A1925B80E93E}" presName="childComposite" presStyleCnt="0">
        <dgm:presLayoutVars>
          <dgm:chMax val="0"/>
          <dgm:chPref val="0"/>
        </dgm:presLayoutVars>
      </dgm:prSet>
      <dgm:spPr/>
    </dgm:pt>
    <dgm:pt modelId="{E0EA828C-7BCB-4E6E-A214-7EC3CF931CFF}" type="pres">
      <dgm:prSet presAssocID="{10A43844-1566-419E-BD45-A1925B80E93E}" presName="ChildAccent" presStyleLbl="solidFgAcc1" presStyleIdx="1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7ED9B33-087B-4714-9D61-3AC0685E903E}" type="pres">
      <dgm:prSet presAssocID="{10A43844-1566-419E-BD45-A1925B80E93E}" presName="Child" presStyleLbl="revTx" presStyleIdx="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833C54-5C96-4618-89D5-9F4BCD8B903B}" type="pres">
      <dgm:prSet presAssocID="{F3F02ACC-6846-4001-A856-CEA958563886}" presName="childComposite" presStyleCnt="0">
        <dgm:presLayoutVars>
          <dgm:chMax val="0"/>
          <dgm:chPref val="0"/>
        </dgm:presLayoutVars>
      </dgm:prSet>
      <dgm:spPr/>
    </dgm:pt>
    <dgm:pt modelId="{5BA9D205-46BB-4208-8053-B63BC02BFE93}" type="pres">
      <dgm:prSet presAssocID="{F3F02ACC-6846-4001-A856-CEA958563886}" presName="ChildAccent" presStyleLbl="solidFgAcc1" presStyleIdx="2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23F2CEC-D2A9-4CE7-B5D4-738E897A4358}" type="pres">
      <dgm:prSet presAssocID="{F3F02ACC-6846-4001-A856-CEA958563886}" presName="Child" presStyleLbl="revTx" presStyleIdx="3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4BC0A4-EBF4-4CF8-90E8-3A4F27A8C27B}" type="pres">
      <dgm:prSet presAssocID="{5F60D3EE-E271-42FA-9B8C-A30BC4A89646}" presName="childComposite" presStyleCnt="0">
        <dgm:presLayoutVars>
          <dgm:chMax val="0"/>
          <dgm:chPref val="0"/>
        </dgm:presLayoutVars>
      </dgm:prSet>
      <dgm:spPr/>
    </dgm:pt>
    <dgm:pt modelId="{14780CB4-F1BA-465A-B3DA-AECA40DCE4DF}" type="pres">
      <dgm:prSet presAssocID="{5F60D3EE-E271-42FA-9B8C-A30BC4A89646}" presName="ChildAccent" presStyleLbl="solidFgAcc1" presStyleIdx="3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0811ECB-889F-4130-AE40-8F7ECB53D9E2}" type="pres">
      <dgm:prSet presAssocID="{5F60D3EE-E271-42FA-9B8C-A30BC4A89646}" presName="Child" presStyleLbl="revTx" presStyleIdx="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785373-4EB3-4B7B-AE8B-1C7A01FFA438}" type="pres">
      <dgm:prSet presAssocID="{CB5B7D90-942E-4DDA-B565-E9364D511FC9}" presName="root" presStyleCnt="0">
        <dgm:presLayoutVars>
          <dgm:chMax/>
          <dgm:chPref/>
        </dgm:presLayoutVars>
      </dgm:prSet>
      <dgm:spPr/>
    </dgm:pt>
    <dgm:pt modelId="{1A725480-C3DA-4453-8EA6-991B5403CA8A}" type="pres">
      <dgm:prSet presAssocID="{CB5B7D90-942E-4DDA-B565-E9364D511FC9}" presName="rootComposite" presStyleCnt="0">
        <dgm:presLayoutVars/>
      </dgm:prSet>
      <dgm:spPr/>
    </dgm:pt>
    <dgm:pt modelId="{1BA72CD6-85EB-4395-B5C6-59B5482FE5D5}" type="pres">
      <dgm:prSet presAssocID="{CB5B7D90-942E-4DDA-B565-E9364D511FC9}" presName="ParentAccent" presStyleLbl="alignNode1" presStyleIdx="1" presStyleCnt="3"/>
      <dgm:spPr/>
    </dgm:pt>
    <dgm:pt modelId="{DF2E22D0-F65B-4A2C-8AC4-74A7FE0E6696}" type="pres">
      <dgm:prSet presAssocID="{CB5B7D90-942E-4DDA-B565-E9364D511FC9}" presName="ParentSmallAccent" presStyleLbl="fgAcc1" presStyleIdx="1" presStyleCnt="3"/>
      <dgm:spPr/>
    </dgm:pt>
    <dgm:pt modelId="{7A757991-07D7-4F26-A6D8-2A85C9E20974}" type="pres">
      <dgm:prSet presAssocID="{CB5B7D90-942E-4DDA-B565-E9364D511FC9}" presName="Parent" presStyleLbl="revTx" presStyleIdx="5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F305B7-2274-447C-B959-3D3A34F3853C}" type="pres">
      <dgm:prSet presAssocID="{CB5B7D90-942E-4DDA-B565-E9364D511FC9}" presName="childShape" presStyleCnt="0">
        <dgm:presLayoutVars>
          <dgm:chMax val="0"/>
          <dgm:chPref val="0"/>
        </dgm:presLayoutVars>
      </dgm:prSet>
      <dgm:spPr/>
    </dgm:pt>
    <dgm:pt modelId="{453579C2-FA15-4CFF-9988-9AE618EFA2E3}" type="pres">
      <dgm:prSet presAssocID="{B20D1C54-5B4C-46FF-8D1C-FB98B62ECA44}" presName="childComposite" presStyleCnt="0">
        <dgm:presLayoutVars>
          <dgm:chMax val="0"/>
          <dgm:chPref val="0"/>
        </dgm:presLayoutVars>
      </dgm:prSet>
      <dgm:spPr/>
    </dgm:pt>
    <dgm:pt modelId="{F690A458-951A-456D-8710-05FADE172BE9}" type="pres">
      <dgm:prSet presAssocID="{B20D1C54-5B4C-46FF-8D1C-FB98B62ECA44}" presName="ChildAccent" presStyleLbl="solidFgAcc1" presStyleIdx="4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307B601-9D57-4807-91C9-ADA144F9C903}" type="pres">
      <dgm:prSet presAssocID="{B20D1C54-5B4C-46FF-8D1C-FB98B62ECA44}" presName="Child" presStyleLbl="revTx" presStyleIdx="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0F7F1B-B4A7-4565-9E08-613897D83E46}" type="pres">
      <dgm:prSet presAssocID="{908AAABE-B040-4B1B-BB56-D70A26A37E00}" presName="childComposite" presStyleCnt="0">
        <dgm:presLayoutVars>
          <dgm:chMax val="0"/>
          <dgm:chPref val="0"/>
        </dgm:presLayoutVars>
      </dgm:prSet>
      <dgm:spPr/>
    </dgm:pt>
    <dgm:pt modelId="{AF72EFC8-8659-4226-9AB5-353C24851597}" type="pres">
      <dgm:prSet presAssocID="{908AAABE-B040-4B1B-BB56-D70A26A37E00}" presName="ChildAccent" presStyleLbl="solidFgAcc1" presStyleIdx="5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F99EA09-9051-4A6F-B5A5-01AE7CAFBDA0}" type="pres">
      <dgm:prSet presAssocID="{908AAABE-B040-4B1B-BB56-D70A26A37E00}" presName="Child" presStyleLbl="revTx" presStyleIdx="7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EE09CB6-9E52-4496-B5CD-53F5D5116896}" type="pres">
      <dgm:prSet presAssocID="{7FA2AC6E-270B-410B-925C-C29BDF76CF70}" presName="childComposite" presStyleCnt="0">
        <dgm:presLayoutVars>
          <dgm:chMax val="0"/>
          <dgm:chPref val="0"/>
        </dgm:presLayoutVars>
      </dgm:prSet>
      <dgm:spPr/>
    </dgm:pt>
    <dgm:pt modelId="{6224761C-54AC-4A32-8197-F0AF1BFFE970}" type="pres">
      <dgm:prSet presAssocID="{7FA2AC6E-270B-410B-925C-C29BDF76CF70}" presName="ChildAccent" presStyleLbl="solidFgAcc1" presStyleIdx="6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21D19AF-CACE-42B2-9CAD-246FFA113E67}" type="pres">
      <dgm:prSet presAssocID="{7FA2AC6E-270B-410B-925C-C29BDF76CF70}" presName="Child" presStyleLbl="revTx" presStyleIdx="8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735342-4B84-41C0-B3DF-1AFD154B0B41}" type="pres">
      <dgm:prSet presAssocID="{15B551E1-D26A-4482-A692-3E88322D94B4}" presName="childComposite" presStyleCnt="0">
        <dgm:presLayoutVars>
          <dgm:chMax val="0"/>
          <dgm:chPref val="0"/>
        </dgm:presLayoutVars>
      </dgm:prSet>
      <dgm:spPr/>
    </dgm:pt>
    <dgm:pt modelId="{59589FBE-CB22-4A24-9B69-7F5DF68F6324}" type="pres">
      <dgm:prSet presAssocID="{15B551E1-D26A-4482-A692-3E88322D94B4}" presName="ChildAccent" presStyleLbl="solidFgAcc1" presStyleIdx="7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B23A9DB-22AA-4219-9875-A0F965336491}" type="pres">
      <dgm:prSet presAssocID="{15B551E1-D26A-4482-A692-3E88322D94B4}" presName="Child" presStyleLbl="revTx" presStyleIdx="9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4B6C37-91CC-4A64-9962-74545F1C8229}" type="pres">
      <dgm:prSet presAssocID="{3499E5B8-B88E-49DA-AEF5-2DB6B75DED67}" presName="childComposite" presStyleCnt="0">
        <dgm:presLayoutVars>
          <dgm:chMax val="0"/>
          <dgm:chPref val="0"/>
        </dgm:presLayoutVars>
      </dgm:prSet>
      <dgm:spPr/>
    </dgm:pt>
    <dgm:pt modelId="{A598E819-B282-4DE9-9AAC-B0F6D48E1FB3}" type="pres">
      <dgm:prSet presAssocID="{3499E5B8-B88E-49DA-AEF5-2DB6B75DED67}" presName="ChildAccent" presStyleLbl="solidFgAcc1" presStyleIdx="8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59F1B8D-FB38-448A-ADE8-297EF17C32DE}" type="pres">
      <dgm:prSet presAssocID="{3499E5B8-B88E-49DA-AEF5-2DB6B75DED67}" presName="Child" presStyleLbl="revTx" presStyleIdx="10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45847C-1E07-4885-9A7A-7A8A0DFC2009}" type="pres">
      <dgm:prSet presAssocID="{983FEED4-F1D0-4BE8-A9C0-DDCC3CBAF191}" presName="childComposite" presStyleCnt="0">
        <dgm:presLayoutVars>
          <dgm:chMax val="0"/>
          <dgm:chPref val="0"/>
        </dgm:presLayoutVars>
      </dgm:prSet>
      <dgm:spPr/>
    </dgm:pt>
    <dgm:pt modelId="{8154B3E6-8AA2-4DD5-B3E9-7479B00CA2F6}" type="pres">
      <dgm:prSet presAssocID="{983FEED4-F1D0-4BE8-A9C0-DDCC3CBAF191}" presName="ChildAccent" presStyleLbl="solidFgAcc1" presStyleIdx="9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9E26245-30A8-4900-B542-6A6061CB60E3}" type="pres">
      <dgm:prSet presAssocID="{983FEED4-F1D0-4BE8-A9C0-DDCC3CBAF191}" presName="Child" presStyleLbl="revTx" presStyleIdx="1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60B390-4000-4B4E-9D4A-065D80C87A52}" type="pres">
      <dgm:prSet presAssocID="{F41E36A2-E5B1-4B2B-A39F-0E672510795C}" presName="childComposite" presStyleCnt="0">
        <dgm:presLayoutVars>
          <dgm:chMax val="0"/>
          <dgm:chPref val="0"/>
        </dgm:presLayoutVars>
      </dgm:prSet>
      <dgm:spPr/>
    </dgm:pt>
    <dgm:pt modelId="{3C923C91-A071-4E01-A682-46CCB6DA9BBF}" type="pres">
      <dgm:prSet presAssocID="{F41E36A2-E5B1-4B2B-A39F-0E672510795C}" presName="ChildAccent" presStyleLbl="solidFgAcc1" presStyleIdx="10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C137042-97EB-4E22-88F3-F8D896A31879}" type="pres">
      <dgm:prSet presAssocID="{F41E36A2-E5B1-4B2B-A39F-0E672510795C}" presName="Child" presStyleLbl="revTx" presStyleIdx="1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3F28F6-08DD-44A7-9C7A-29F524D0E89E}" type="pres">
      <dgm:prSet presAssocID="{12101474-7362-40A4-8556-70315AEDEA5F}" presName="root" presStyleCnt="0">
        <dgm:presLayoutVars>
          <dgm:chMax/>
          <dgm:chPref/>
        </dgm:presLayoutVars>
      </dgm:prSet>
      <dgm:spPr/>
    </dgm:pt>
    <dgm:pt modelId="{B94037D9-E42F-47F5-B46F-BD7824AE674B}" type="pres">
      <dgm:prSet presAssocID="{12101474-7362-40A4-8556-70315AEDEA5F}" presName="rootComposite" presStyleCnt="0">
        <dgm:presLayoutVars/>
      </dgm:prSet>
      <dgm:spPr/>
    </dgm:pt>
    <dgm:pt modelId="{D7DB8D43-F808-4FC9-B248-2F449486AC1E}" type="pres">
      <dgm:prSet presAssocID="{12101474-7362-40A4-8556-70315AEDEA5F}" presName="ParentAccent" presStyleLbl="alignNode1" presStyleIdx="2" presStyleCnt="3"/>
      <dgm:spPr/>
    </dgm:pt>
    <dgm:pt modelId="{617CB4ED-756E-4E88-8F05-F69AAAE524FF}" type="pres">
      <dgm:prSet presAssocID="{12101474-7362-40A4-8556-70315AEDEA5F}" presName="ParentSmallAccent" presStyleLbl="fgAcc1" presStyleIdx="2" presStyleCnt="3"/>
      <dgm:spPr/>
    </dgm:pt>
    <dgm:pt modelId="{ECD3E1E1-AA1F-4A04-803C-723F3BAB80C9}" type="pres">
      <dgm:prSet presAssocID="{12101474-7362-40A4-8556-70315AEDEA5F}" presName="Parent" presStyleLbl="revTx" presStyleIdx="13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DBBADE-5656-4EDA-999A-0DCF0A32A5A3}" type="pres">
      <dgm:prSet presAssocID="{12101474-7362-40A4-8556-70315AEDEA5F}" presName="childShape" presStyleCnt="0">
        <dgm:presLayoutVars>
          <dgm:chMax val="0"/>
          <dgm:chPref val="0"/>
        </dgm:presLayoutVars>
      </dgm:prSet>
      <dgm:spPr/>
    </dgm:pt>
    <dgm:pt modelId="{F009AF47-0744-42A0-A1A3-C1F50075C78A}" type="pres">
      <dgm:prSet presAssocID="{B700F378-1FD0-41C0-A50A-2AB0239B3B8B}" presName="childComposite" presStyleCnt="0">
        <dgm:presLayoutVars>
          <dgm:chMax val="0"/>
          <dgm:chPref val="0"/>
        </dgm:presLayoutVars>
      </dgm:prSet>
      <dgm:spPr/>
    </dgm:pt>
    <dgm:pt modelId="{1CD81696-6DE4-493E-9691-C0FF42A7F71C}" type="pres">
      <dgm:prSet presAssocID="{B700F378-1FD0-41C0-A50A-2AB0239B3B8B}" presName="ChildAccent" presStyleLbl="solidFgAcc1" presStyleIdx="11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0C8F539-E109-4E97-B3BE-EC0E500ABFED}" type="pres">
      <dgm:prSet presAssocID="{B700F378-1FD0-41C0-A50A-2AB0239B3B8B}" presName="Child" presStyleLbl="revTx" presStyleIdx="1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34CC4A-9813-4019-B915-936B9579BB2D}" type="pres">
      <dgm:prSet presAssocID="{DC101DCE-3FF6-46CC-8505-A887D750C025}" presName="childComposite" presStyleCnt="0">
        <dgm:presLayoutVars>
          <dgm:chMax val="0"/>
          <dgm:chPref val="0"/>
        </dgm:presLayoutVars>
      </dgm:prSet>
      <dgm:spPr/>
    </dgm:pt>
    <dgm:pt modelId="{95A1C097-E5A1-4F20-BB72-E2D4B00783BA}" type="pres">
      <dgm:prSet presAssocID="{DC101DCE-3FF6-46CC-8505-A887D750C025}" presName="ChildAccent" presStyleLbl="solidFgAcc1" presStyleIdx="12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9D1C2CA-BB45-4AD8-8670-A92D434DB2A8}" type="pres">
      <dgm:prSet presAssocID="{DC101DCE-3FF6-46CC-8505-A887D750C025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F7A50F6-CB3F-4FC6-A92F-829DAFA9ED43}" type="pres">
      <dgm:prSet presAssocID="{360DC6E7-3BF6-4FC6-B2C4-EE90F2AC6547}" presName="childComposite" presStyleCnt="0">
        <dgm:presLayoutVars>
          <dgm:chMax val="0"/>
          <dgm:chPref val="0"/>
        </dgm:presLayoutVars>
      </dgm:prSet>
      <dgm:spPr/>
    </dgm:pt>
    <dgm:pt modelId="{E7AE50E2-4AE3-4E52-96C1-BA0D8E8B3780}" type="pres">
      <dgm:prSet presAssocID="{360DC6E7-3BF6-4FC6-B2C4-EE90F2AC6547}" presName="ChildAccent" presStyleLbl="solidFgAcc1" presStyleIdx="13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2FEFE2A-E76B-48CB-A33A-B845C29A05F3}" type="pres">
      <dgm:prSet presAssocID="{360DC6E7-3BF6-4FC6-B2C4-EE90F2AC6547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ADFA9A6-C260-456C-AFED-DA36945224D5}" srcId="{CB5B7D90-942E-4DDA-B565-E9364D511FC9}" destId="{B20D1C54-5B4C-46FF-8D1C-FB98B62ECA44}" srcOrd="0" destOrd="0" parTransId="{02AA3C52-AE24-43A3-B44D-1B1B6B9D8DE6}" sibTransId="{2014CE59-15C7-4044-BE78-CD8EA7C74B50}"/>
    <dgm:cxn modelId="{147FF773-5C01-4467-BE08-923EC61AA9D4}" type="presOf" srcId="{908AAABE-B040-4B1B-BB56-D70A26A37E00}" destId="{5F99EA09-9051-4A6F-B5A5-01AE7CAFBDA0}" srcOrd="0" destOrd="0" presId="urn:microsoft.com/office/officeart/2008/layout/SquareAccentList"/>
    <dgm:cxn modelId="{4E149017-E402-4421-B3C1-44011844B16E}" type="presOf" srcId="{DC101DCE-3FF6-46CC-8505-A887D750C025}" destId="{19D1C2CA-BB45-4AD8-8670-A92D434DB2A8}" srcOrd="0" destOrd="0" presId="urn:microsoft.com/office/officeart/2008/layout/SquareAccentList"/>
    <dgm:cxn modelId="{721A6EFE-A8FE-43DF-B8E3-D0FB89F5C9CC}" srcId="{12101474-7362-40A4-8556-70315AEDEA5F}" destId="{DC101DCE-3FF6-46CC-8505-A887D750C025}" srcOrd="1" destOrd="0" parTransId="{6B4380F5-27CF-4EC8-A513-F85CC7F755FA}" sibTransId="{6F58CB94-1957-4518-81A2-CD2C8E695E8C}"/>
    <dgm:cxn modelId="{4E75B356-B39E-4B0B-89B6-F347E66ACAA3}" type="presOf" srcId="{15B551E1-D26A-4482-A692-3E88322D94B4}" destId="{5B23A9DB-22AA-4219-9875-A0F965336491}" srcOrd="0" destOrd="0" presId="urn:microsoft.com/office/officeart/2008/layout/SquareAccentList"/>
    <dgm:cxn modelId="{AA17E063-D99F-483C-9342-411071B3AB6D}" type="presOf" srcId="{EAE340A0-4926-451B-8637-44F253081C0F}" destId="{E7751ADD-30BB-4D95-81AA-5357F153E393}" srcOrd="0" destOrd="0" presId="urn:microsoft.com/office/officeart/2008/layout/SquareAccentList"/>
    <dgm:cxn modelId="{B458B73D-8283-4791-8736-312D2723254C}" type="presOf" srcId="{360DC6E7-3BF6-4FC6-B2C4-EE90F2AC6547}" destId="{B2FEFE2A-E76B-48CB-A33A-B845C29A05F3}" srcOrd="0" destOrd="0" presId="urn:microsoft.com/office/officeart/2008/layout/SquareAccentList"/>
    <dgm:cxn modelId="{80A61794-5265-4DCC-9DD8-5B11ABF47F89}" srcId="{CB5B7D90-942E-4DDA-B565-E9364D511FC9}" destId="{7FA2AC6E-270B-410B-925C-C29BDF76CF70}" srcOrd="2" destOrd="0" parTransId="{4FA746FA-4D5A-4FC0-AFB2-3446B6B90562}" sibTransId="{3EF9EA2E-83AE-47ED-820D-A2E5A6627C3D}"/>
    <dgm:cxn modelId="{B53E1896-6AF3-4060-84B6-4D149E8E101A}" srcId="{EAE340A0-4926-451B-8637-44F253081C0F}" destId="{CB5B7D90-942E-4DDA-B565-E9364D511FC9}" srcOrd="1" destOrd="0" parTransId="{D84EE2F5-A6EC-4B5C-9D20-534BF25717DE}" sibTransId="{1DF9B5F0-F881-4E01-91D3-C2FB2FE0F24F}"/>
    <dgm:cxn modelId="{4CE6313E-539D-4677-A128-9B4EF8567688}" type="presOf" srcId="{B700F378-1FD0-41C0-A50A-2AB0239B3B8B}" destId="{E0C8F539-E109-4E97-B3BE-EC0E500ABFED}" srcOrd="0" destOrd="0" presId="urn:microsoft.com/office/officeart/2008/layout/SquareAccentList"/>
    <dgm:cxn modelId="{88E946CE-5F5B-4EA5-BC6A-8FB70A01B1A8}" type="presOf" srcId="{12101474-7362-40A4-8556-70315AEDEA5F}" destId="{ECD3E1E1-AA1F-4A04-803C-723F3BAB80C9}" srcOrd="0" destOrd="0" presId="urn:microsoft.com/office/officeart/2008/layout/SquareAccentList"/>
    <dgm:cxn modelId="{F69A40F9-91B3-4A40-A5EB-BDC304AD08FC}" srcId="{CB5B7D90-942E-4DDA-B565-E9364D511FC9}" destId="{3499E5B8-B88E-49DA-AEF5-2DB6B75DED67}" srcOrd="4" destOrd="0" parTransId="{E316F3EB-64CB-4213-8D20-502306AF781A}" sibTransId="{07E06159-F444-4296-B933-12DB4C2F32D7}"/>
    <dgm:cxn modelId="{D5B0EC63-5816-41E1-8CB2-64016C991927}" srcId="{EAE340A0-4926-451B-8637-44F253081C0F}" destId="{650638EE-A33C-4152-A760-4E4DA320635E}" srcOrd="0" destOrd="0" parTransId="{F6EA786A-E06B-4B09-B035-79F697DF5E8B}" sibTransId="{620E18A8-D579-4807-9FCE-6DC455129612}"/>
    <dgm:cxn modelId="{89A61B7D-DE98-4761-A9A0-DE76CE89024C}" type="presOf" srcId="{10A43844-1566-419E-BD45-A1925B80E93E}" destId="{C7ED9B33-087B-4714-9D61-3AC0685E903E}" srcOrd="0" destOrd="0" presId="urn:microsoft.com/office/officeart/2008/layout/SquareAccentList"/>
    <dgm:cxn modelId="{018F2079-4B53-4F20-BC0B-CBD0A9897DA9}" srcId="{650638EE-A33C-4152-A760-4E4DA320635E}" destId="{10A43844-1566-419E-BD45-A1925B80E93E}" srcOrd="1" destOrd="0" parTransId="{C725B08B-6F30-4DB6-897A-138BAC037BDB}" sibTransId="{0B003CC8-333C-4868-B905-7A3AA833E45A}"/>
    <dgm:cxn modelId="{4937760F-6E60-460B-977B-AB2AEC91C2BA}" type="presOf" srcId="{5F60D3EE-E271-42FA-9B8C-A30BC4A89646}" destId="{10811ECB-889F-4130-AE40-8F7ECB53D9E2}" srcOrd="0" destOrd="0" presId="urn:microsoft.com/office/officeart/2008/layout/SquareAccentList"/>
    <dgm:cxn modelId="{8E7E04E0-D1AD-4A50-9C8C-288F75DBD4D9}" type="presOf" srcId="{983FEED4-F1D0-4BE8-A9C0-DDCC3CBAF191}" destId="{C9E26245-30A8-4900-B542-6A6061CB60E3}" srcOrd="0" destOrd="0" presId="urn:microsoft.com/office/officeart/2008/layout/SquareAccentList"/>
    <dgm:cxn modelId="{2E053D01-98E7-4099-9855-AF3949632970}" type="presOf" srcId="{CB5B7D90-942E-4DDA-B565-E9364D511FC9}" destId="{7A757991-07D7-4F26-A6D8-2A85C9E20974}" srcOrd="0" destOrd="0" presId="urn:microsoft.com/office/officeart/2008/layout/SquareAccentList"/>
    <dgm:cxn modelId="{AA83ABD4-102A-4DDB-A9C1-DE1E695A9181}" type="presOf" srcId="{B20D1C54-5B4C-46FF-8D1C-FB98B62ECA44}" destId="{B307B601-9D57-4807-91C9-ADA144F9C903}" srcOrd="0" destOrd="0" presId="urn:microsoft.com/office/officeart/2008/layout/SquareAccentList"/>
    <dgm:cxn modelId="{2E27A9E3-6781-49D3-85F8-A3547708D9C7}" srcId="{12101474-7362-40A4-8556-70315AEDEA5F}" destId="{360DC6E7-3BF6-4FC6-B2C4-EE90F2AC6547}" srcOrd="2" destOrd="0" parTransId="{CBCC9471-C97D-42CD-A132-B76F831CA090}" sibTransId="{C1CF65E3-CAEB-449C-ABD7-BB17ED93B2F8}"/>
    <dgm:cxn modelId="{10F84921-4775-42D6-B77F-1D28FDE8E14E}" type="presOf" srcId="{F41E36A2-E5B1-4B2B-A39F-0E672510795C}" destId="{4C137042-97EB-4E22-88F3-F8D896A31879}" srcOrd="0" destOrd="0" presId="urn:microsoft.com/office/officeart/2008/layout/SquareAccentList"/>
    <dgm:cxn modelId="{BCB64016-BB7F-4894-AF54-491314745D95}" type="presOf" srcId="{F3F02ACC-6846-4001-A856-CEA958563886}" destId="{B23F2CEC-D2A9-4CE7-B5D4-738E897A4358}" srcOrd="0" destOrd="0" presId="urn:microsoft.com/office/officeart/2008/layout/SquareAccentList"/>
    <dgm:cxn modelId="{5BE01B22-7578-46D3-A5DF-5747B9353BF4}" srcId="{650638EE-A33C-4152-A760-4E4DA320635E}" destId="{745D1184-14B3-410F-9198-4433D224321F}" srcOrd="0" destOrd="0" parTransId="{1CFE7137-25FB-453E-B2C2-ECEEF980D83C}" sibTransId="{B7E4B77D-825B-4C75-8916-DFAD9590E427}"/>
    <dgm:cxn modelId="{98DCEF04-36D2-4C0C-81BA-CDEC420B3ACF}" srcId="{650638EE-A33C-4152-A760-4E4DA320635E}" destId="{5F60D3EE-E271-42FA-9B8C-A30BC4A89646}" srcOrd="3" destOrd="0" parTransId="{0412C97E-63DB-4CE7-ADF5-826D5AA69BBD}" sibTransId="{62D707A1-A939-4FA3-AF9F-F766619DC4D4}"/>
    <dgm:cxn modelId="{4F30EB60-FC01-4707-8F01-F592934B8140}" srcId="{CB5B7D90-942E-4DDA-B565-E9364D511FC9}" destId="{15B551E1-D26A-4482-A692-3E88322D94B4}" srcOrd="3" destOrd="0" parTransId="{14896F46-C2AA-4D7A-BD50-C49CE3F25298}" sibTransId="{BEB19373-707A-4DED-B3EA-A41C86BB9D92}"/>
    <dgm:cxn modelId="{9F70F140-05A8-490A-A94C-EFA09B47B02D}" type="presOf" srcId="{745D1184-14B3-410F-9198-4433D224321F}" destId="{7C2B34DE-EA32-460D-ACC6-6D5454ED3AA4}" srcOrd="0" destOrd="0" presId="urn:microsoft.com/office/officeart/2008/layout/SquareAccentList"/>
    <dgm:cxn modelId="{1FD085BF-7C77-4F81-B605-B612888E2EC3}" srcId="{12101474-7362-40A4-8556-70315AEDEA5F}" destId="{B700F378-1FD0-41C0-A50A-2AB0239B3B8B}" srcOrd="0" destOrd="0" parTransId="{FB205D05-E469-4FE0-9596-F54F0199042A}" sibTransId="{D688A6F9-8584-4791-91CD-FA7C9853B1B8}"/>
    <dgm:cxn modelId="{46F2C767-8C79-413B-8874-59CA02EDFE8B}" srcId="{CB5B7D90-942E-4DDA-B565-E9364D511FC9}" destId="{908AAABE-B040-4B1B-BB56-D70A26A37E00}" srcOrd="1" destOrd="0" parTransId="{C9951610-43EB-42E2-85A5-4587DDC81AFF}" sibTransId="{F6661BD8-A7E8-46D3-9AC7-9A56F05C408E}"/>
    <dgm:cxn modelId="{CCF08660-766A-4D29-8C05-BFF416C3AA80}" type="presOf" srcId="{7FA2AC6E-270B-410B-925C-C29BDF76CF70}" destId="{521D19AF-CACE-42B2-9CAD-246FFA113E67}" srcOrd="0" destOrd="0" presId="urn:microsoft.com/office/officeart/2008/layout/SquareAccentList"/>
    <dgm:cxn modelId="{E032E2D5-3E88-4369-89EB-5E5072B724B7}" srcId="{CB5B7D90-942E-4DDA-B565-E9364D511FC9}" destId="{F41E36A2-E5B1-4B2B-A39F-0E672510795C}" srcOrd="6" destOrd="0" parTransId="{489D68AA-663D-4FA5-9C7D-F9C4DE0EF9CE}" sibTransId="{7B7D1DE2-AFF4-4FED-81C6-4AD23554AA49}"/>
    <dgm:cxn modelId="{2BB6F51D-1846-43C7-91B5-B64FD82AE652}" srcId="{650638EE-A33C-4152-A760-4E4DA320635E}" destId="{F3F02ACC-6846-4001-A856-CEA958563886}" srcOrd="2" destOrd="0" parTransId="{39F4B072-3011-4D1E-B32B-6B0A00B2FEC3}" sibTransId="{9C38FBBC-3494-4CE7-8AEE-526A81E8C07C}"/>
    <dgm:cxn modelId="{63DB25E8-0579-44B4-8085-10EA512DEBD5}" type="presOf" srcId="{3499E5B8-B88E-49DA-AEF5-2DB6B75DED67}" destId="{259F1B8D-FB38-448A-ADE8-297EF17C32DE}" srcOrd="0" destOrd="0" presId="urn:microsoft.com/office/officeart/2008/layout/SquareAccentList"/>
    <dgm:cxn modelId="{9258D4BC-8A9A-4476-BE66-47A20F4A4CD6}" type="presOf" srcId="{650638EE-A33C-4152-A760-4E4DA320635E}" destId="{63BABA96-C479-4229-B49F-202931348E04}" srcOrd="0" destOrd="0" presId="urn:microsoft.com/office/officeart/2008/layout/SquareAccentList"/>
    <dgm:cxn modelId="{98D7538C-4C5F-4A3D-A4DF-D33AAA0B2940}" srcId="{EAE340A0-4926-451B-8637-44F253081C0F}" destId="{12101474-7362-40A4-8556-70315AEDEA5F}" srcOrd="2" destOrd="0" parTransId="{90DFB420-9B95-41FC-B1B5-4B2724BDE2E5}" sibTransId="{ED6D3856-FECE-4D20-9F34-38E05879D76A}"/>
    <dgm:cxn modelId="{DDD2BB71-C5FD-4716-85FC-F0EC12472F26}" srcId="{CB5B7D90-942E-4DDA-B565-E9364D511FC9}" destId="{983FEED4-F1D0-4BE8-A9C0-DDCC3CBAF191}" srcOrd="5" destOrd="0" parTransId="{88B43979-8111-4B80-B2F6-30EF73E07CBF}" sibTransId="{1803F4E4-5304-4785-A239-07A53B8F0956}"/>
    <dgm:cxn modelId="{E0371111-E046-4287-B21B-3075805F057B}" type="presParOf" srcId="{E7751ADD-30BB-4D95-81AA-5357F153E393}" destId="{500D1581-C79C-43C2-B512-1B04B5E64DAD}" srcOrd="0" destOrd="0" presId="urn:microsoft.com/office/officeart/2008/layout/SquareAccentList"/>
    <dgm:cxn modelId="{38FC5180-5390-4B3D-80C9-1914FFADCC76}" type="presParOf" srcId="{500D1581-C79C-43C2-B512-1B04B5E64DAD}" destId="{98BA45CE-BA7F-4546-A6A7-FD8130BDB866}" srcOrd="0" destOrd="0" presId="urn:microsoft.com/office/officeart/2008/layout/SquareAccentList"/>
    <dgm:cxn modelId="{82B9E05B-47DC-439D-B0F8-C30AB1C54A93}" type="presParOf" srcId="{98BA45CE-BA7F-4546-A6A7-FD8130BDB866}" destId="{25FF24FE-B31C-4F2C-BF75-E75D6B76A92A}" srcOrd="0" destOrd="0" presId="urn:microsoft.com/office/officeart/2008/layout/SquareAccentList"/>
    <dgm:cxn modelId="{95F66274-EE90-4DEA-9D12-B1E394A7DC12}" type="presParOf" srcId="{98BA45CE-BA7F-4546-A6A7-FD8130BDB866}" destId="{7DEDF212-A096-4CA3-B1F3-80BA1E5B6D3F}" srcOrd="1" destOrd="0" presId="urn:microsoft.com/office/officeart/2008/layout/SquareAccentList"/>
    <dgm:cxn modelId="{B8C3BB52-5DC7-4366-A229-AA5EA416A4E3}" type="presParOf" srcId="{98BA45CE-BA7F-4546-A6A7-FD8130BDB866}" destId="{63BABA96-C479-4229-B49F-202931348E04}" srcOrd="2" destOrd="0" presId="urn:microsoft.com/office/officeart/2008/layout/SquareAccentList"/>
    <dgm:cxn modelId="{3211C66E-ED09-4BB4-8B27-775EE85506E6}" type="presParOf" srcId="{500D1581-C79C-43C2-B512-1B04B5E64DAD}" destId="{03FF63AD-2DCE-4E18-BF6A-46AC0A5AFCB5}" srcOrd="1" destOrd="0" presId="urn:microsoft.com/office/officeart/2008/layout/SquareAccentList"/>
    <dgm:cxn modelId="{52738237-CE88-4BC1-9E90-F7CB40E3DC44}" type="presParOf" srcId="{03FF63AD-2DCE-4E18-BF6A-46AC0A5AFCB5}" destId="{30F00B05-17EA-443B-82F0-97C11496D01B}" srcOrd="0" destOrd="0" presId="urn:microsoft.com/office/officeart/2008/layout/SquareAccentList"/>
    <dgm:cxn modelId="{86BE7611-786A-440A-8136-9D11BC297C0C}" type="presParOf" srcId="{30F00B05-17EA-443B-82F0-97C11496D01B}" destId="{B908C594-8415-4C30-9927-EC791923D800}" srcOrd="0" destOrd="0" presId="urn:microsoft.com/office/officeart/2008/layout/SquareAccentList"/>
    <dgm:cxn modelId="{E08F61FE-D962-4755-A8F8-8CCE30FB94B8}" type="presParOf" srcId="{30F00B05-17EA-443B-82F0-97C11496D01B}" destId="{7C2B34DE-EA32-460D-ACC6-6D5454ED3AA4}" srcOrd="1" destOrd="0" presId="urn:microsoft.com/office/officeart/2008/layout/SquareAccentList"/>
    <dgm:cxn modelId="{21593F64-1F6F-455E-9B2B-05DBA744393F}" type="presParOf" srcId="{03FF63AD-2DCE-4E18-BF6A-46AC0A5AFCB5}" destId="{8B3D23E3-D0B2-4327-8683-43CD85EB15F7}" srcOrd="1" destOrd="0" presId="urn:microsoft.com/office/officeart/2008/layout/SquareAccentList"/>
    <dgm:cxn modelId="{DAF69D19-33B2-4F48-9092-741457900EAA}" type="presParOf" srcId="{8B3D23E3-D0B2-4327-8683-43CD85EB15F7}" destId="{E0EA828C-7BCB-4E6E-A214-7EC3CF931CFF}" srcOrd="0" destOrd="0" presId="urn:microsoft.com/office/officeart/2008/layout/SquareAccentList"/>
    <dgm:cxn modelId="{28FB4027-222A-477D-903F-F9B5DCFFB610}" type="presParOf" srcId="{8B3D23E3-D0B2-4327-8683-43CD85EB15F7}" destId="{C7ED9B33-087B-4714-9D61-3AC0685E903E}" srcOrd="1" destOrd="0" presId="urn:microsoft.com/office/officeart/2008/layout/SquareAccentList"/>
    <dgm:cxn modelId="{D9C1292E-8E92-478E-8FEC-E198D341863D}" type="presParOf" srcId="{03FF63AD-2DCE-4E18-BF6A-46AC0A5AFCB5}" destId="{CC833C54-5C96-4618-89D5-9F4BCD8B903B}" srcOrd="2" destOrd="0" presId="urn:microsoft.com/office/officeart/2008/layout/SquareAccentList"/>
    <dgm:cxn modelId="{8D1541CD-744B-48EB-8C91-EF338C58B591}" type="presParOf" srcId="{CC833C54-5C96-4618-89D5-9F4BCD8B903B}" destId="{5BA9D205-46BB-4208-8053-B63BC02BFE93}" srcOrd="0" destOrd="0" presId="urn:microsoft.com/office/officeart/2008/layout/SquareAccentList"/>
    <dgm:cxn modelId="{C2D80EC2-F0AE-403B-8EB5-D2F87A43073A}" type="presParOf" srcId="{CC833C54-5C96-4618-89D5-9F4BCD8B903B}" destId="{B23F2CEC-D2A9-4CE7-B5D4-738E897A4358}" srcOrd="1" destOrd="0" presId="urn:microsoft.com/office/officeart/2008/layout/SquareAccentList"/>
    <dgm:cxn modelId="{B2D2087C-38FA-4AE5-BE7A-1237CE626C67}" type="presParOf" srcId="{03FF63AD-2DCE-4E18-BF6A-46AC0A5AFCB5}" destId="{1A4BC0A4-EBF4-4CF8-90E8-3A4F27A8C27B}" srcOrd="3" destOrd="0" presId="urn:microsoft.com/office/officeart/2008/layout/SquareAccentList"/>
    <dgm:cxn modelId="{99398075-10EA-40B7-8A05-7852F4712A61}" type="presParOf" srcId="{1A4BC0A4-EBF4-4CF8-90E8-3A4F27A8C27B}" destId="{14780CB4-F1BA-465A-B3DA-AECA40DCE4DF}" srcOrd="0" destOrd="0" presId="urn:microsoft.com/office/officeart/2008/layout/SquareAccentList"/>
    <dgm:cxn modelId="{3DAD0EA0-C7D0-4167-98C2-297637462A4C}" type="presParOf" srcId="{1A4BC0A4-EBF4-4CF8-90E8-3A4F27A8C27B}" destId="{10811ECB-889F-4130-AE40-8F7ECB53D9E2}" srcOrd="1" destOrd="0" presId="urn:microsoft.com/office/officeart/2008/layout/SquareAccentList"/>
    <dgm:cxn modelId="{6A75FCA8-4091-42B3-AFDD-490C30E43E3C}" type="presParOf" srcId="{E7751ADD-30BB-4D95-81AA-5357F153E393}" destId="{3C785373-4EB3-4B7B-AE8B-1C7A01FFA438}" srcOrd="1" destOrd="0" presId="urn:microsoft.com/office/officeart/2008/layout/SquareAccentList"/>
    <dgm:cxn modelId="{E532DF74-39E1-41BF-A2AA-278DF4DF524B}" type="presParOf" srcId="{3C785373-4EB3-4B7B-AE8B-1C7A01FFA438}" destId="{1A725480-C3DA-4453-8EA6-991B5403CA8A}" srcOrd="0" destOrd="0" presId="urn:microsoft.com/office/officeart/2008/layout/SquareAccentList"/>
    <dgm:cxn modelId="{527A55D3-35C5-43F0-A054-AE67844F0737}" type="presParOf" srcId="{1A725480-C3DA-4453-8EA6-991B5403CA8A}" destId="{1BA72CD6-85EB-4395-B5C6-59B5482FE5D5}" srcOrd="0" destOrd="0" presId="urn:microsoft.com/office/officeart/2008/layout/SquareAccentList"/>
    <dgm:cxn modelId="{58C76B23-5C5E-4036-A3FB-1164D70BD8BD}" type="presParOf" srcId="{1A725480-C3DA-4453-8EA6-991B5403CA8A}" destId="{DF2E22D0-F65B-4A2C-8AC4-74A7FE0E6696}" srcOrd="1" destOrd="0" presId="urn:microsoft.com/office/officeart/2008/layout/SquareAccentList"/>
    <dgm:cxn modelId="{53F71642-696A-43E1-9A04-0E0F9BB61D68}" type="presParOf" srcId="{1A725480-C3DA-4453-8EA6-991B5403CA8A}" destId="{7A757991-07D7-4F26-A6D8-2A85C9E20974}" srcOrd="2" destOrd="0" presId="urn:microsoft.com/office/officeart/2008/layout/SquareAccentList"/>
    <dgm:cxn modelId="{B0E609ED-A61E-4E2C-8749-A67ABFA2C746}" type="presParOf" srcId="{3C785373-4EB3-4B7B-AE8B-1C7A01FFA438}" destId="{4CF305B7-2274-447C-B959-3D3A34F3853C}" srcOrd="1" destOrd="0" presId="urn:microsoft.com/office/officeart/2008/layout/SquareAccentList"/>
    <dgm:cxn modelId="{14944C29-3A56-4D06-94AD-DDF5380F49CD}" type="presParOf" srcId="{4CF305B7-2274-447C-B959-3D3A34F3853C}" destId="{453579C2-FA15-4CFF-9988-9AE618EFA2E3}" srcOrd="0" destOrd="0" presId="urn:microsoft.com/office/officeart/2008/layout/SquareAccentList"/>
    <dgm:cxn modelId="{5AF499D6-A2A4-45F9-B2F8-3D382BF2967C}" type="presParOf" srcId="{453579C2-FA15-4CFF-9988-9AE618EFA2E3}" destId="{F690A458-951A-456D-8710-05FADE172BE9}" srcOrd="0" destOrd="0" presId="urn:microsoft.com/office/officeart/2008/layout/SquareAccentList"/>
    <dgm:cxn modelId="{4DDA7732-A3E0-4202-9F26-DA8FEF08057E}" type="presParOf" srcId="{453579C2-FA15-4CFF-9988-9AE618EFA2E3}" destId="{B307B601-9D57-4807-91C9-ADA144F9C903}" srcOrd="1" destOrd="0" presId="urn:microsoft.com/office/officeart/2008/layout/SquareAccentList"/>
    <dgm:cxn modelId="{B521E655-C04B-424F-8620-F2EACBBD62D2}" type="presParOf" srcId="{4CF305B7-2274-447C-B959-3D3A34F3853C}" destId="{960F7F1B-B4A7-4565-9E08-613897D83E46}" srcOrd="1" destOrd="0" presId="urn:microsoft.com/office/officeart/2008/layout/SquareAccentList"/>
    <dgm:cxn modelId="{84C1E8BB-C53F-4D64-A5A2-7E07745C7E02}" type="presParOf" srcId="{960F7F1B-B4A7-4565-9E08-613897D83E46}" destId="{AF72EFC8-8659-4226-9AB5-353C24851597}" srcOrd="0" destOrd="0" presId="urn:microsoft.com/office/officeart/2008/layout/SquareAccentList"/>
    <dgm:cxn modelId="{FF3BCF6B-ADCE-4E31-8FDC-62CC3EEAF6C5}" type="presParOf" srcId="{960F7F1B-B4A7-4565-9E08-613897D83E46}" destId="{5F99EA09-9051-4A6F-B5A5-01AE7CAFBDA0}" srcOrd="1" destOrd="0" presId="urn:microsoft.com/office/officeart/2008/layout/SquareAccentList"/>
    <dgm:cxn modelId="{CE2A407A-6636-405B-993D-C2E5DE482708}" type="presParOf" srcId="{4CF305B7-2274-447C-B959-3D3A34F3853C}" destId="{CEE09CB6-9E52-4496-B5CD-53F5D5116896}" srcOrd="2" destOrd="0" presId="urn:microsoft.com/office/officeart/2008/layout/SquareAccentList"/>
    <dgm:cxn modelId="{D8919DC1-58C0-42DF-BF12-FC379BB40713}" type="presParOf" srcId="{CEE09CB6-9E52-4496-B5CD-53F5D5116896}" destId="{6224761C-54AC-4A32-8197-F0AF1BFFE970}" srcOrd="0" destOrd="0" presId="urn:microsoft.com/office/officeart/2008/layout/SquareAccentList"/>
    <dgm:cxn modelId="{2434095E-D8BC-42C1-94CC-FD77202E4E68}" type="presParOf" srcId="{CEE09CB6-9E52-4496-B5CD-53F5D5116896}" destId="{521D19AF-CACE-42B2-9CAD-246FFA113E67}" srcOrd="1" destOrd="0" presId="urn:microsoft.com/office/officeart/2008/layout/SquareAccentList"/>
    <dgm:cxn modelId="{52A935DE-A56F-4EC2-8C40-8D7BCB41BAB1}" type="presParOf" srcId="{4CF305B7-2274-447C-B959-3D3A34F3853C}" destId="{40735342-4B84-41C0-B3DF-1AFD154B0B41}" srcOrd="3" destOrd="0" presId="urn:microsoft.com/office/officeart/2008/layout/SquareAccentList"/>
    <dgm:cxn modelId="{6C50FC10-FDE1-400A-BB6B-C57F97A00E3A}" type="presParOf" srcId="{40735342-4B84-41C0-B3DF-1AFD154B0B41}" destId="{59589FBE-CB22-4A24-9B69-7F5DF68F6324}" srcOrd="0" destOrd="0" presId="urn:microsoft.com/office/officeart/2008/layout/SquareAccentList"/>
    <dgm:cxn modelId="{AA438BA2-DF68-4E01-BDE6-AB473127029A}" type="presParOf" srcId="{40735342-4B84-41C0-B3DF-1AFD154B0B41}" destId="{5B23A9DB-22AA-4219-9875-A0F965336491}" srcOrd="1" destOrd="0" presId="urn:microsoft.com/office/officeart/2008/layout/SquareAccentList"/>
    <dgm:cxn modelId="{50BEAA8F-C695-4C54-8258-AEA439E12F45}" type="presParOf" srcId="{4CF305B7-2274-447C-B959-3D3A34F3853C}" destId="{574B6C37-91CC-4A64-9962-74545F1C8229}" srcOrd="4" destOrd="0" presId="urn:microsoft.com/office/officeart/2008/layout/SquareAccentList"/>
    <dgm:cxn modelId="{7F832769-582B-466F-A183-87D5569C2769}" type="presParOf" srcId="{574B6C37-91CC-4A64-9962-74545F1C8229}" destId="{A598E819-B282-4DE9-9AAC-B0F6D48E1FB3}" srcOrd="0" destOrd="0" presId="urn:microsoft.com/office/officeart/2008/layout/SquareAccentList"/>
    <dgm:cxn modelId="{B7DE670A-9564-4C48-BAE6-4AB97FBA9941}" type="presParOf" srcId="{574B6C37-91CC-4A64-9962-74545F1C8229}" destId="{259F1B8D-FB38-448A-ADE8-297EF17C32DE}" srcOrd="1" destOrd="0" presId="urn:microsoft.com/office/officeart/2008/layout/SquareAccentList"/>
    <dgm:cxn modelId="{3F0EE628-19C4-43EF-B9EF-D1A832F7A197}" type="presParOf" srcId="{4CF305B7-2274-447C-B959-3D3A34F3853C}" destId="{BB45847C-1E07-4885-9A7A-7A8A0DFC2009}" srcOrd="5" destOrd="0" presId="urn:microsoft.com/office/officeart/2008/layout/SquareAccentList"/>
    <dgm:cxn modelId="{19587947-D665-496B-AB1C-074AA4940597}" type="presParOf" srcId="{BB45847C-1E07-4885-9A7A-7A8A0DFC2009}" destId="{8154B3E6-8AA2-4DD5-B3E9-7479B00CA2F6}" srcOrd="0" destOrd="0" presId="urn:microsoft.com/office/officeart/2008/layout/SquareAccentList"/>
    <dgm:cxn modelId="{9EBA21DE-2946-40C1-891D-A795F132AB5B}" type="presParOf" srcId="{BB45847C-1E07-4885-9A7A-7A8A0DFC2009}" destId="{C9E26245-30A8-4900-B542-6A6061CB60E3}" srcOrd="1" destOrd="0" presId="urn:microsoft.com/office/officeart/2008/layout/SquareAccentList"/>
    <dgm:cxn modelId="{6495F776-59C7-45F3-A789-58708554685E}" type="presParOf" srcId="{4CF305B7-2274-447C-B959-3D3A34F3853C}" destId="{D460B390-4000-4B4E-9D4A-065D80C87A52}" srcOrd="6" destOrd="0" presId="urn:microsoft.com/office/officeart/2008/layout/SquareAccentList"/>
    <dgm:cxn modelId="{846BE3E1-E80B-48B7-B51B-5446B2C0CB73}" type="presParOf" srcId="{D460B390-4000-4B4E-9D4A-065D80C87A52}" destId="{3C923C91-A071-4E01-A682-46CCB6DA9BBF}" srcOrd="0" destOrd="0" presId="urn:microsoft.com/office/officeart/2008/layout/SquareAccentList"/>
    <dgm:cxn modelId="{E9CD23FC-1415-44AF-8B22-1F4AF9556F3A}" type="presParOf" srcId="{D460B390-4000-4B4E-9D4A-065D80C87A52}" destId="{4C137042-97EB-4E22-88F3-F8D896A31879}" srcOrd="1" destOrd="0" presId="urn:microsoft.com/office/officeart/2008/layout/SquareAccentList"/>
    <dgm:cxn modelId="{5A3EF3D0-D2D4-4E4B-9961-82FCF6DF29A0}" type="presParOf" srcId="{E7751ADD-30BB-4D95-81AA-5357F153E393}" destId="{E83F28F6-08DD-44A7-9C7A-29F524D0E89E}" srcOrd="2" destOrd="0" presId="urn:microsoft.com/office/officeart/2008/layout/SquareAccentList"/>
    <dgm:cxn modelId="{BD4DF977-75A0-4ED1-902E-49DBB71049A4}" type="presParOf" srcId="{E83F28F6-08DD-44A7-9C7A-29F524D0E89E}" destId="{B94037D9-E42F-47F5-B46F-BD7824AE674B}" srcOrd="0" destOrd="0" presId="urn:microsoft.com/office/officeart/2008/layout/SquareAccentList"/>
    <dgm:cxn modelId="{89234344-34A4-496A-9C1D-847E96D9FD70}" type="presParOf" srcId="{B94037D9-E42F-47F5-B46F-BD7824AE674B}" destId="{D7DB8D43-F808-4FC9-B248-2F449486AC1E}" srcOrd="0" destOrd="0" presId="urn:microsoft.com/office/officeart/2008/layout/SquareAccentList"/>
    <dgm:cxn modelId="{5076BE9E-1681-4090-A543-3B73787BD5EE}" type="presParOf" srcId="{B94037D9-E42F-47F5-B46F-BD7824AE674B}" destId="{617CB4ED-756E-4E88-8F05-F69AAAE524FF}" srcOrd="1" destOrd="0" presId="urn:microsoft.com/office/officeart/2008/layout/SquareAccentList"/>
    <dgm:cxn modelId="{F192E03A-70F6-4406-A5E8-FA6F37FB76EE}" type="presParOf" srcId="{B94037D9-E42F-47F5-B46F-BD7824AE674B}" destId="{ECD3E1E1-AA1F-4A04-803C-723F3BAB80C9}" srcOrd="2" destOrd="0" presId="urn:microsoft.com/office/officeart/2008/layout/SquareAccentList"/>
    <dgm:cxn modelId="{BFDAE6B4-06BB-4902-91F6-2F19BC8F0B5A}" type="presParOf" srcId="{E83F28F6-08DD-44A7-9C7A-29F524D0E89E}" destId="{84DBBADE-5656-4EDA-999A-0DCF0A32A5A3}" srcOrd="1" destOrd="0" presId="urn:microsoft.com/office/officeart/2008/layout/SquareAccentList"/>
    <dgm:cxn modelId="{06CC2F82-D97A-4E4E-98D8-30328574C490}" type="presParOf" srcId="{84DBBADE-5656-4EDA-999A-0DCF0A32A5A3}" destId="{F009AF47-0744-42A0-A1A3-C1F50075C78A}" srcOrd="0" destOrd="0" presId="urn:microsoft.com/office/officeart/2008/layout/SquareAccentList"/>
    <dgm:cxn modelId="{79B51547-9908-4AB2-8702-D5DAA1D77203}" type="presParOf" srcId="{F009AF47-0744-42A0-A1A3-C1F50075C78A}" destId="{1CD81696-6DE4-493E-9691-C0FF42A7F71C}" srcOrd="0" destOrd="0" presId="urn:microsoft.com/office/officeart/2008/layout/SquareAccentList"/>
    <dgm:cxn modelId="{A7391E4B-68FC-4461-8AED-3053FB955A90}" type="presParOf" srcId="{F009AF47-0744-42A0-A1A3-C1F50075C78A}" destId="{E0C8F539-E109-4E97-B3BE-EC0E500ABFED}" srcOrd="1" destOrd="0" presId="urn:microsoft.com/office/officeart/2008/layout/SquareAccentList"/>
    <dgm:cxn modelId="{50509157-D117-4F18-92EA-BF7D6912F35A}" type="presParOf" srcId="{84DBBADE-5656-4EDA-999A-0DCF0A32A5A3}" destId="{4234CC4A-9813-4019-B915-936B9579BB2D}" srcOrd="1" destOrd="0" presId="urn:microsoft.com/office/officeart/2008/layout/SquareAccentList"/>
    <dgm:cxn modelId="{4342DC92-0708-4654-AEBE-B02597FAB43C}" type="presParOf" srcId="{4234CC4A-9813-4019-B915-936B9579BB2D}" destId="{95A1C097-E5A1-4F20-BB72-E2D4B00783BA}" srcOrd="0" destOrd="0" presId="urn:microsoft.com/office/officeart/2008/layout/SquareAccentList"/>
    <dgm:cxn modelId="{FD7FE03B-056D-4EF6-8F5A-D74E1979A6D4}" type="presParOf" srcId="{4234CC4A-9813-4019-B915-936B9579BB2D}" destId="{19D1C2CA-BB45-4AD8-8670-A92D434DB2A8}" srcOrd="1" destOrd="0" presId="urn:microsoft.com/office/officeart/2008/layout/SquareAccentList"/>
    <dgm:cxn modelId="{E6B4E163-DB4D-47F0-88C5-BF0BADEC12C6}" type="presParOf" srcId="{84DBBADE-5656-4EDA-999A-0DCF0A32A5A3}" destId="{8F7A50F6-CB3F-4FC6-A92F-829DAFA9ED43}" srcOrd="2" destOrd="0" presId="urn:microsoft.com/office/officeart/2008/layout/SquareAccentList"/>
    <dgm:cxn modelId="{E9EC0147-4105-4581-8FAE-DE14391DBB38}" type="presParOf" srcId="{8F7A50F6-CB3F-4FC6-A92F-829DAFA9ED43}" destId="{E7AE50E2-4AE3-4E52-96C1-BA0D8E8B3780}" srcOrd="0" destOrd="0" presId="urn:microsoft.com/office/officeart/2008/layout/SquareAccentList"/>
    <dgm:cxn modelId="{49747E7C-B652-4F04-A597-062CC50C0CFE}" type="presParOf" srcId="{8F7A50F6-CB3F-4FC6-A92F-829DAFA9ED43}" destId="{B2FEFE2A-E76B-48CB-A33A-B845C29A05F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EC98B-CCDF-4AA0-A74D-C6700289B188}">
      <dsp:nvSpPr>
        <dsp:cNvPr id="0" name=""/>
        <dsp:cNvSpPr/>
      </dsp:nvSpPr>
      <dsp:spPr>
        <a:xfrm>
          <a:off x="0" y="66197"/>
          <a:ext cx="1306620" cy="1120996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l="-80406" r="-80406"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216D6-8BC7-470B-AE9F-B73B31FC7A88}">
      <dsp:nvSpPr>
        <dsp:cNvPr id="0" name=""/>
        <dsp:cNvSpPr/>
      </dsp:nvSpPr>
      <dsp:spPr>
        <a:xfrm>
          <a:off x="0" y="1199786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 Présentation du projet</a:t>
          </a:r>
          <a:endParaRPr lang="fr-FR" sz="1500" kern="1200" dirty="0"/>
        </a:p>
      </dsp:txBody>
      <dsp:txXfrm>
        <a:off x="0" y="1199786"/>
        <a:ext cx="1626991" cy="603613"/>
      </dsp:txXfrm>
    </dsp:sp>
    <dsp:sp modelId="{1A529292-0FFB-47CE-B146-9B834CDD68A3}">
      <dsp:nvSpPr>
        <dsp:cNvPr id="0" name=""/>
        <dsp:cNvSpPr/>
      </dsp:nvSpPr>
      <dsp:spPr>
        <a:xfrm>
          <a:off x="10025929" y="347172"/>
          <a:ext cx="34801" cy="34806"/>
        </a:xfrm>
        <a:prstGeom prst="roundRect">
          <a:avLst/>
        </a:prstGeom>
        <a:noFill/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FE90E2-A374-4B64-97AC-567404B01858}">
      <dsp:nvSpPr>
        <dsp:cNvPr id="0" name=""/>
        <dsp:cNvSpPr/>
      </dsp:nvSpPr>
      <dsp:spPr>
        <a:xfrm>
          <a:off x="8955478" y="888506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8955478" y="888506"/>
        <a:ext cx="1626991" cy="603613"/>
      </dsp:txXfrm>
    </dsp:sp>
    <dsp:sp modelId="{A20240E5-C22C-41A4-ACDC-DB256411B5D1}">
      <dsp:nvSpPr>
        <dsp:cNvPr id="0" name=""/>
        <dsp:cNvSpPr/>
      </dsp:nvSpPr>
      <dsp:spPr>
        <a:xfrm>
          <a:off x="1923597" y="65984"/>
          <a:ext cx="1306620" cy="1120996"/>
        </a:xfrm>
        <a:prstGeom prst="round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5D347A-A246-462F-A7D7-A27A8A3E23CE}">
      <dsp:nvSpPr>
        <dsp:cNvPr id="0" name=""/>
        <dsp:cNvSpPr/>
      </dsp:nvSpPr>
      <dsp:spPr>
        <a:xfrm>
          <a:off x="1884476" y="1169065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II Conception</a:t>
          </a:r>
          <a:endParaRPr lang="fr-FR" sz="1500" kern="1200" dirty="0"/>
        </a:p>
      </dsp:txBody>
      <dsp:txXfrm>
        <a:off x="1884476" y="1169065"/>
        <a:ext cx="1626991" cy="603613"/>
      </dsp:txXfrm>
    </dsp:sp>
    <dsp:sp modelId="{1794D96B-B9C9-47BE-BF57-1F07598DE16C}">
      <dsp:nvSpPr>
        <dsp:cNvPr id="0" name=""/>
        <dsp:cNvSpPr/>
      </dsp:nvSpPr>
      <dsp:spPr>
        <a:xfrm>
          <a:off x="3846671" y="75132"/>
          <a:ext cx="1306620" cy="1120996"/>
        </a:xfrm>
        <a:prstGeom prst="round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A8A368-9560-47D7-A393-AACEFA09DBF3}">
      <dsp:nvSpPr>
        <dsp:cNvPr id="0" name=""/>
        <dsp:cNvSpPr/>
      </dsp:nvSpPr>
      <dsp:spPr>
        <a:xfrm>
          <a:off x="3827448" y="1169065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III Développement</a:t>
          </a:r>
          <a:endParaRPr lang="fr-FR" sz="1500" kern="1200" dirty="0"/>
        </a:p>
      </dsp:txBody>
      <dsp:txXfrm>
        <a:off x="3827448" y="1169065"/>
        <a:ext cx="1626991" cy="603613"/>
      </dsp:txXfrm>
    </dsp:sp>
    <dsp:sp modelId="{B80102E9-253A-46F7-84F7-67A1ED29CC71}">
      <dsp:nvSpPr>
        <dsp:cNvPr id="0" name=""/>
        <dsp:cNvSpPr/>
      </dsp:nvSpPr>
      <dsp:spPr>
        <a:xfrm>
          <a:off x="5676861" y="84279"/>
          <a:ext cx="1306620" cy="1120996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397B82-C6CB-430A-8653-762FC9A3D271}">
      <dsp:nvSpPr>
        <dsp:cNvPr id="0" name=""/>
        <dsp:cNvSpPr/>
      </dsp:nvSpPr>
      <dsp:spPr>
        <a:xfrm>
          <a:off x="5662275" y="1199786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IV Démonstration du projet</a:t>
          </a:r>
          <a:endParaRPr lang="fr-FR" sz="1500" kern="1200" dirty="0"/>
        </a:p>
      </dsp:txBody>
      <dsp:txXfrm>
        <a:off x="5662275" y="1199786"/>
        <a:ext cx="1626991" cy="603613"/>
      </dsp:txXfrm>
    </dsp:sp>
    <dsp:sp modelId="{74430CD9-94BD-4D2A-A0E7-611EA829C72B}">
      <dsp:nvSpPr>
        <dsp:cNvPr id="0" name=""/>
        <dsp:cNvSpPr/>
      </dsp:nvSpPr>
      <dsp:spPr>
        <a:xfrm>
          <a:off x="7530642" y="75132"/>
          <a:ext cx="1306620" cy="1120996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F62595-622D-4CB4-AF66-9F0A0D1C8DC0}">
      <dsp:nvSpPr>
        <dsp:cNvPr id="0" name=""/>
        <dsp:cNvSpPr/>
      </dsp:nvSpPr>
      <dsp:spPr>
        <a:xfrm>
          <a:off x="7497101" y="1187089"/>
          <a:ext cx="1626991" cy="60361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V Conclusion</a:t>
          </a:r>
          <a:endParaRPr lang="fr-FR" sz="1500" kern="1200" dirty="0"/>
        </a:p>
      </dsp:txBody>
      <dsp:txXfrm>
        <a:off x="7497101" y="1187089"/>
        <a:ext cx="1626991" cy="603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950D-A000-4152-9D48-3BB29D60C401}">
      <dsp:nvSpPr>
        <dsp:cNvPr id="0" name=""/>
        <dsp:cNvSpPr/>
      </dsp:nvSpPr>
      <dsp:spPr>
        <a:xfrm rot="10800000">
          <a:off x="0" y="0"/>
          <a:ext cx="4937967" cy="1365234"/>
        </a:xfrm>
        <a:prstGeom prst="trapezoid">
          <a:avLst>
            <a:gd name="adj" fmla="val 952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Conception</a:t>
          </a:r>
          <a:endParaRPr lang="fr-FR" sz="1700" kern="1200" dirty="0"/>
        </a:p>
      </dsp:txBody>
      <dsp:txXfrm rot="-10800000">
        <a:off x="864144" y="0"/>
        <a:ext cx="3209678" cy="1365234"/>
      </dsp:txXfrm>
    </dsp:sp>
    <dsp:sp modelId="{E336B8D6-0CF8-4B51-A3DC-9DB77270B512}">
      <dsp:nvSpPr>
        <dsp:cNvPr id="0" name=""/>
        <dsp:cNvSpPr/>
      </dsp:nvSpPr>
      <dsp:spPr>
        <a:xfrm rot="10800000">
          <a:off x="1300088" y="1365234"/>
          <a:ext cx="2337790" cy="923814"/>
        </a:xfrm>
        <a:prstGeom prst="trapezoid">
          <a:avLst>
            <a:gd name="adj" fmla="val 952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Développement</a:t>
          </a:r>
          <a:endParaRPr lang="fr-FR" sz="1700" kern="1200" dirty="0"/>
        </a:p>
      </dsp:txBody>
      <dsp:txXfrm rot="-10800000">
        <a:off x="1709201" y="1365234"/>
        <a:ext cx="1519563" cy="923814"/>
      </dsp:txXfrm>
    </dsp:sp>
    <dsp:sp modelId="{C5572093-4BD5-4456-93D6-4A9CAD12740A}">
      <dsp:nvSpPr>
        <dsp:cNvPr id="0" name=""/>
        <dsp:cNvSpPr/>
      </dsp:nvSpPr>
      <dsp:spPr>
        <a:xfrm rot="10800000">
          <a:off x="2179820" y="2289048"/>
          <a:ext cx="578325" cy="303652"/>
        </a:xfrm>
        <a:prstGeom prst="trapezoid">
          <a:avLst>
            <a:gd name="adj" fmla="val 952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Test</a:t>
          </a:r>
          <a:endParaRPr lang="fr-FR" sz="1700" kern="1200" dirty="0"/>
        </a:p>
      </dsp:txBody>
      <dsp:txXfrm rot="-10800000">
        <a:off x="2179820" y="2289048"/>
        <a:ext cx="578325" cy="303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F24FE-B31C-4F2C-BF75-E75D6B76A92A}">
      <dsp:nvSpPr>
        <dsp:cNvPr id="0" name=""/>
        <dsp:cNvSpPr/>
      </dsp:nvSpPr>
      <dsp:spPr>
        <a:xfrm>
          <a:off x="47541" y="554714"/>
          <a:ext cx="2624706" cy="3087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DF212-A096-4CA3-B1F3-80BA1E5B6D3F}">
      <dsp:nvSpPr>
        <dsp:cNvPr id="0" name=""/>
        <dsp:cNvSpPr/>
      </dsp:nvSpPr>
      <dsp:spPr>
        <a:xfrm>
          <a:off x="47541" y="670683"/>
          <a:ext cx="192820" cy="192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ABA96-C479-4229-B49F-202931348E04}">
      <dsp:nvSpPr>
        <dsp:cNvPr id="0" name=""/>
        <dsp:cNvSpPr/>
      </dsp:nvSpPr>
      <dsp:spPr>
        <a:xfrm>
          <a:off x="47541" y="0"/>
          <a:ext cx="2624706" cy="554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Front</a:t>
          </a:r>
          <a:endParaRPr lang="fr-FR" sz="3300" kern="1200" dirty="0"/>
        </a:p>
      </dsp:txBody>
      <dsp:txXfrm>
        <a:off x="47541" y="0"/>
        <a:ext cx="2624706" cy="554714"/>
      </dsp:txXfrm>
    </dsp:sp>
    <dsp:sp modelId="{B908C594-8415-4C30-9927-EC791923D800}">
      <dsp:nvSpPr>
        <dsp:cNvPr id="0" name=""/>
        <dsp:cNvSpPr/>
      </dsp:nvSpPr>
      <dsp:spPr>
        <a:xfrm>
          <a:off x="47541" y="1120141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B34DE-EA32-460D-ACC6-6D5454ED3AA4}">
      <dsp:nvSpPr>
        <dsp:cNvPr id="0" name=""/>
        <dsp:cNvSpPr/>
      </dsp:nvSpPr>
      <dsp:spPr>
        <a:xfrm>
          <a:off x="231271" y="991822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Bootstrap</a:t>
          </a:r>
          <a:endParaRPr lang="fr-FR" sz="1500" kern="1200" dirty="0"/>
        </a:p>
      </dsp:txBody>
      <dsp:txXfrm>
        <a:off x="231271" y="991822"/>
        <a:ext cx="2440976" cy="449453"/>
      </dsp:txXfrm>
    </dsp:sp>
    <dsp:sp modelId="{E0EA828C-7BCB-4E6E-A214-7EC3CF931CFF}">
      <dsp:nvSpPr>
        <dsp:cNvPr id="0" name=""/>
        <dsp:cNvSpPr/>
      </dsp:nvSpPr>
      <dsp:spPr>
        <a:xfrm>
          <a:off x="47541" y="1569595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D9B33-087B-4714-9D61-3AC0685E903E}">
      <dsp:nvSpPr>
        <dsp:cNvPr id="0" name=""/>
        <dsp:cNvSpPr/>
      </dsp:nvSpPr>
      <dsp:spPr>
        <a:xfrm>
          <a:off x="231271" y="1441276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Css</a:t>
          </a:r>
          <a:endParaRPr lang="fr-FR" sz="1500" kern="1200" dirty="0"/>
        </a:p>
      </dsp:txBody>
      <dsp:txXfrm>
        <a:off x="231271" y="1441276"/>
        <a:ext cx="2440976" cy="449453"/>
      </dsp:txXfrm>
    </dsp:sp>
    <dsp:sp modelId="{5BA9D205-46BB-4208-8053-B63BC02BFE93}">
      <dsp:nvSpPr>
        <dsp:cNvPr id="0" name=""/>
        <dsp:cNvSpPr/>
      </dsp:nvSpPr>
      <dsp:spPr>
        <a:xfrm>
          <a:off x="47541" y="2019049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F2CEC-D2A9-4CE7-B5D4-738E897A4358}">
      <dsp:nvSpPr>
        <dsp:cNvPr id="0" name=""/>
        <dsp:cNvSpPr/>
      </dsp:nvSpPr>
      <dsp:spPr>
        <a:xfrm>
          <a:off x="231271" y="1890730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Twig</a:t>
          </a:r>
          <a:endParaRPr lang="fr-FR" sz="1500" kern="1200" dirty="0"/>
        </a:p>
      </dsp:txBody>
      <dsp:txXfrm>
        <a:off x="231271" y="1890730"/>
        <a:ext cx="2440976" cy="449453"/>
      </dsp:txXfrm>
    </dsp:sp>
    <dsp:sp modelId="{14780CB4-F1BA-465A-B3DA-AECA40DCE4DF}">
      <dsp:nvSpPr>
        <dsp:cNvPr id="0" name=""/>
        <dsp:cNvSpPr/>
      </dsp:nvSpPr>
      <dsp:spPr>
        <a:xfrm>
          <a:off x="47541" y="2468503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11ECB-889F-4130-AE40-8F7ECB53D9E2}">
      <dsp:nvSpPr>
        <dsp:cNvPr id="0" name=""/>
        <dsp:cNvSpPr/>
      </dsp:nvSpPr>
      <dsp:spPr>
        <a:xfrm>
          <a:off x="231271" y="2340184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Javascript</a:t>
          </a:r>
          <a:endParaRPr lang="fr-FR" sz="1500" kern="1200" dirty="0"/>
        </a:p>
      </dsp:txBody>
      <dsp:txXfrm>
        <a:off x="231271" y="2340184"/>
        <a:ext cx="2440976" cy="449453"/>
      </dsp:txXfrm>
    </dsp:sp>
    <dsp:sp modelId="{1BA72CD6-85EB-4395-B5C6-59B5482FE5D5}">
      <dsp:nvSpPr>
        <dsp:cNvPr id="0" name=""/>
        <dsp:cNvSpPr/>
      </dsp:nvSpPr>
      <dsp:spPr>
        <a:xfrm>
          <a:off x="2803483" y="554714"/>
          <a:ext cx="2624706" cy="3087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E22D0-F65B-4A2C-8AC4-74A7FE0E6696}">
      <dsp:nvSpPr>
        <dsp:cNvPr id="0" name=""/>
        <dsp:cNvSpPr/>
      </dsp:nvSpPr>
      <dsp:spPr>
        <a:xfrm>
          <a:off x="2803483" y="670683"/>
          <a:ext cx="192820" cy="192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57991-07D7-4F26-A6D8-2A85C9E20974}">
      <dsp:nvSpPr>
        <dsp:cNvPr id="0" name=""/>
        <dsp:cNvSpPr/>
      </dsp:nvSpPr>
      <dsp:spPr>
        <a:xfrm>
          <a:off x="2803483" y="0"/>
          <a:ext cx="2624706" cy="554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Back</a:t>
          </a:r>
          <a:endParaRPr lang="fr-FR" sz="3300" kern="1200" dirty="0"/>
        </a:p>
      </dsp:txBody>
      <dsp:txXfrm>
        <a:off x="2803483" y="0"/>
        <a:ext cx="2624706" cy="554714"/>
      </dsp:txXfrm>
    </dsp:sp>
    <dsp:sp modelId="{F690A458-951A-456D-8710-05FADE172BE9}">
      <dsp:nvSpPr>
        <dsp:cNvPr id="0" name=""/>
        <dsp:cNvSpPr/>
      </dsp:nvSpPr>
      <dsp:spPr>
        <a:xfrm>
          <a:off x="2803483" y="1120141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7B601-9D57-4807-91C9-ADA144F9C903}">
      <dsp:nvSpPr>
        <dsp:cNvPr id="0" name=""/>
        <dsp:cNvSpPr/>
      </dsp:nvSpPr>
      <dsp:spPr>
        <a:xfrm>
          <a:off x="2987212" y="991822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Symfony</a:t>
          </a:r>
          <a:endParaRPr lang="fr-FR" sz="1500" kern="1200" dirty="0"/>
        </a:p>
      </dsp:txBody>
      <dsp:txXfrm>
        <a:off x="2987212" y="991822"/>
        <a:ext cx="2440976" cy="449453"/>
      </dsp:txXfrm>
    </dsp:sp>
    <dsp:sp modelId="{AF72EFC8-8659-4226-9AB5-353C24851597}">
      <dsp:nvSpPr>
        <dsp:cNvPr id="0" name=""/>
        <dsp:cNvSpPr/>
      </dsp:nvSpPr>
      <dsp:spPr>
        <a:xfrm>
          <a:off x="2803483" y="1569595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9EA09-9051-4A6F-B5A5-01AE7CAFBDA0}">
      <dsp:nvSpPr>
        <dsp:cNvPr id="0" name=""/>
        <dsp:cNvSpPr/>
      </dsp:nvSpPr>
      <dsp:spPr>
        <a:xfrm>
          <a:off x="2987212" y="1441276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Composer</a:t>
          </a:r>
          <a:endParaRPr lang="fr-FR" sz="1500" kern="1200" dirty="0"/>
        </a:p>
      </dsp:txBody>
      <dsp:txXfrm>
        <a:off x="2987212" y="1441276"/>
        <a:ext cx="2440976" cy="449453"/>
      </dsp:txXfrm>
    </dsp:sp>
    <dsp:sp modelId="{6224761C-54AC-4A32-8197-F0AF1BFFE970}">
      <dsp:nvSpPr>
        <dsp:cNvPr id="0" name=""/>
        <dsp:cNvSpPr/>
      </dsp:nvSpPr>
      <dsp:spPr>
        <a:xfrm>
          <a:off x="2803483" y="2019049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D19AF-CACE-42B2-9CAD-246FFA113E67}">
      <dsp:nvSpPr>
        <dsp:cNvPr id="0" name=""/>
        <dsp:cNvSpPr/>
      </dsp:nvSpPr>
      <dsp:spPr>
        <a:xfrm>
          <a:off x="2987212" y="1890730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Xamp</a:t>
          </a:r>
          <a:endParaRPr lang="fr-FR" sz="1500" kern="1200" dirty="0"/>
        </a:p>
      </dsp:txBody>
      <dsp:txXfrm>
        <a:off x="2987212" y="1890730"/>
        <a:ext cx="2440976" cy="449453"/>
      </dsp:txXfrm>
    </dsp:sp>
    <dsp:sp modelId="{59589FBE-CB22-4A24-9B69-7F5DF68F6324}">
      <dsp:nvSpPr>
        <dsp:cNvPr id="0" name=""/>
        <dsp:cNvSpPr/>
      </dsp:nvSpPr>
      <dsp:spPr>
        <a:xfrm>
          <a:off x="2803483" y="2468503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3A9DB-22AA-4219-9875-A0F965336491}">
      <dsp:nvSpPr>
        <dsp:cNvPr id="0" name=""/>
        <dsp:cNvSpPr/>
      </dsp:nvSpPr>
      <dsp:spPr>
        <a:xfrm>
          <a:off x="2987212" y="2340184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Mysql</a:t>
          </a:r>
          <a:endParaRPr lang="fr-FR" sz="1500" kern="1200" dirty="0"/>
        </a:p>
      </dsp:txBody>
      <dsp:txXfrm>
        <a:off x="2987212" y="2340184"/>
        <a:ext cx="2440976" cy="449453"/>
      </dsp:txXfrm>
    </dsp:sp>
    <dsp:sp modelId="{A598E819-B282-4DE9-9AAC-B0F6D48E1FB3}">
      <dsp:nvSpPr>
        <dsp:cNvPr id="0" name=""/>
        <dsp:cNvSpPr/>
      </dsp:nvSpPr>
      <dsp:spPr>
        <a:xfrm>
          <a:off x="2803483" y="2917957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F1B8D-FB38-448A-ADE8-297EF17C32DE}">
      <dsp:nvSpPr>
        <dsp:cNvPr id="0" name=""/>
        <dsp:cNvSpPr/>
      </dsp:nvSpPr>
      <dsp:spPr>
        <a:xfrm>
          <a:off x="2987212" y="2789638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PhpMailer</a:t>
          </a:r>
          <a:endParaRPr lang="fr-FR" sz="1500" kern="1200" dirty="0"/>
        </a:p>
      </dsp:txBody>
      <dsp:txXfrm>
        <a:off x="2987212" y="2789638"/>
        <a:ext cx="2440976" cy="449453"/>
      </dsp:txXfrm>
    </dsp:sp>
    <dsp:sp modelId="{8154B3E6-8AA2-4DD5-B3E9-7479B00CA2F6}">
      <dsp:nvSpPr>
        <dsp:cNvPr id="0" name=""/>
        <dsp:cNvSpPr/>
      </dsp:nvSpPr>
      <dsp:spPr>
        <a:xfrm>
          <a:off x="2803483" y="3367410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26245-30A8-4900-B542-6A6061CB60E3}">
      <dsp:nvSpPr>
        <dsp:cNvPr id="0" name=""/>
        <dsp:cNvSpPr/>
      </dsp:nvSpPr>
      <dsp:spPr>
        <a:xfrm>
          <a:off x="2987212" y="3239091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Vichupload</a:t>
          </a:r>
          <a:endParaRPr lang="fr-FR" sz="1500" kern="1200" dirty="0"/>
        </a:p>
      </dsp:txBody>
      <dsp:txXfrm>
        <a:off x="2987212" y="3239091"/>
        <a:ext cx="2440976" cy="449453"/>
      </dsp:txXfrm>
    </dsp:sp>
    <dsp:sp modelId="{3C923C91-A071-4E01-A682-46CCB6DA9BBF}">
      <dsp:nvSpPr>
        <dsp:cNvPr id="0" name=""/>
        <dsp:cNvSpPr/>
      </dsp:nvSpPr>
      <dsp:spPr>
        <a:xfrm>
          <a:off x="2803483" y="3816864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37042-97EB-4E22-88F3-F8D896A31879}">
      <dsp:nvSpPr>
        <dsp:cNvPr id="0" name=""/>
        <dsp:cNvSpPr/>
      </dsp:nvSpPr>
      <dsp:spPr>
        <a:xfrm>
          <a:off x="2987212" y="3688545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Recaptcha</a:t>
          </a:r>
          <a:r>
            <a:rPr lang="fr-FR" sz="1500" kern="1200" dirty="0" smtClean="0"/>
            <a:t> </a:t>
          </a:r>
          <a:r>
            <a:rPr lang="fr-FR" sz="1500" kern="1200" dirty="0" err="1" smtClean="0"/>
            <a:t>google</a:t>
          </a:r>
          <a:endParaRPr lang="fr-FR" sz="1500" kern="1200" dirty="0"/>
        </a:p>
      </dsp:txBody>
      <dsp:txXfrm>
        <a:off x="2987212" y="3688545"/>
        <a:ext cx="2440976" cy="449453"/>
      </dsp:txXfrm>
    </dsp:sp>
    <dsp:sp modelId="{D7DB8D43-F808-4FC9-B248-2F449486AC1E}">
      <dsp:nvSpPr>
        <dsp:cNvPr id="0" name=""/>
        <dsp:cNvSpPr/>
      </dsp:nvSpPr>
      <dsp:spPr>
        <a:xfrm>
          <a:off x="5559425" y="554714"/>
          <a:ext cx="2624706" cy="3087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CB4ED-756E-4E88-8F05-F69AAAE524FF}">
      <dsp:nvSpPr>
        <dsp:cNvPr id="0" name=""/>
        <dsp:cNvSpPr/>
      </dsp:nvSpPr>
      <dsp:spPr>
        <a:xfrm>
          <a:off x="5559425" y="670683"/>
          <a:ext cx="192820" cy="192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E1E1-AA1F-4A04-803C-723F3BAB80C9}">
      <dsp:nvSpPr>
        <dsp:cNvPr id="0" name=""/>
        <dsp:cNvSpPr/>
      </dsp:nvSpPr>
      <dsp:spPr>
        <a:xfrm>
          <a:off x="5559425" y="0"/>
          <a:ext cx="2624706" cy="554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Autres</a:t>
          </a:r>
          <a:endParaRPr lang="fr-FR" sz="3300" kern="1200" dirty="0"/>
        </a:p>
      </dsp:txBody>
      <dsp:txXfrm>
        <a:off x="5559425" y="0"/>
        <a:ext cx="2624706" cy="554714"/>
      </dsp:txXfrm>
    </dsp:sp>
    <dsp:sp modelId="{1CD81696-6DE4-493E-9691-C0FF42A7F71C}">
      <dsp:nvSpPr>
        <dsp:cNvPr id="0" name=""/>
        <dsp:cNvSpPr/>
      </dsp:nvSpPr>
      <dsp:spPr>
        <a:xfrm>
          <a:off x="5559425" y="1120141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8F539-E109-4E97-B3BE-EC0E500ABFED}">
      <dsp:nvSpPr>
        <dsp:cNvPr id="0" name=""/>
        <dsp:cNvSpPr/>
      </dsp:nvSpPr>
      <dsp:spPr>
        <a:xfrm>
          <a:off x="5743154" y="991822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GitHub</a:t>
          </a:r>
          <a:endParaRPr lang="fr-FR" sz="1500" kern="1200" dirty="0"/>
        </a:p>
      </dsp:txBody>
      <dsp:txXfrm>
        <a:off x="5743154" y="991822"/>
        <a:ext cx="2440976" cy="449453"/>
      </dsp:txXfrm>
    </dsp:sp>
    <dsp:sp modelId="{95A1C097-E5A1-4F20-BB72-E2D4B00783BA}">
      <dsp:nvSpPr>
        <dsp:cNvPr id="0" name=""/>
        <dsp:cNvSpPr/>
      </dsp:nvSpPr>
      <dsp:spPr>
        <a:xfrm>
          <a:off x="5559425" y="1569595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1C2CA-BB45-4AD8-8670-A92D434DB2A8}">
      <dsp:nvSpPr>
        <dsp:cNvPr id="0" name=""/>
        <dsp:cNvSpPr/>
      </dsp:nvSpPr>
      <dsp:spPr>
        <a:xfrm>
          <a:off x="5743154" y="1441276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VsCode</a:t>
          </a:r>
          <a:endParaRPr lang="fr-FR" sz="1500" kern="1200" dirty="0"/>
        </a:p>
      </dsp:txBody>
      <dsp:txXfrm>
        <a:off x="5743154" y="1441276"/>
        <a:ext cx="2440976" cy="449453"/>
      </dsp:txXfrm>
    </dsp:sp>
    <dsp:sp modelId="{E7AE50E2-4AE3-4E52-96C1-BA0D8E8B3780}">
      <dsp:nvSpPr>
        <dsp:cNvPr id="0" name=""/>
        <dsp:cNvSpPr/>
      </dsp:nvSpPr>
      <dsp:spPr>
        <a:xfrm>
          <a:off x="5559425" y="2019049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EFE2A-E76B-48CB-A33A-B845C29A05F3}">
      <dsp:nvSpPr>
        <dsp:cNvPr id="0" name=""/>
        <dsp:cNvSpPr/>
      </dsp:nvSpPr>
      <dsp:spPr>
        <a:xfrm>
          <a:off x="5743154" y="1890730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Prettier</a:t>
          </a:r>
          <a:endParaRPr lang="fr-FR" sz="1500" kern="1200" dirty="0"/>
        </a:p>
      </dsp:txBody>
      <dsp:txXfrm>
        <a:off x="5743154" y="1890730"/>
        <a:ext cx="2440976" cy="449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C9941-A27F-4162-8EFD-A033B928F730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E3BF0-A434-4C87-8AA3-B546099180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50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06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00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4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95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13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34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77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37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16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74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23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5BE3F-8F55-4336-81A4-01621C26959A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1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18851"/>
            <a:ext cx="9144000" cy="1091724"/>
          </a:xfrm>
        </p:spPr>
        <p:txBody>
          <a:bodyPr>
            <a:normAutofit/>
          </a:bodyPr>
          <a:lstStyle/>
          <a:p>
            <a:r>
              <a:rPr lang="fr-FR" sz="3200" b="1" i="1" dirty="0" smtClean="0"/>
              <a:t>TITRE PROFESSIONNEL DEVELOPPEUR WEB ET WEB MOBILE</a:t>
            </a:r>
            <a:endParaRPr lang="fr-FR" sz="3200" b="1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3683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Soutenance</a:t>
            </a:r>
          </a:p>
          <a:p>
            <a:r>
              <a:rPr lang="fr-FR" dirty="0" smtClean="0"/>
              <a:t>REGNIER Sylvain – VETOTOIL</a:t>
            </a:r>
          </a:p>
          <a:p>
            <a:endParaRPr lang="fr-FR" dirty="0"/>
          </a:p>
          <a:p>
            <a:r>
              <a:rPr lang="fr-FR" dirty="0" smtClean="0"/>
              <a:t>Marseille le 29/04/2024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5264"/>
            <a:ext cx="91440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2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7159" y="40121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MCD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88" y="0"/>
            <a:ext cx="9043912" cy="502606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97013" y="1588874"/>
            <a:ext cx="145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Héritage de </a:t>
            </a:r>
            <a:r>
              <a:rPr lang="fr-FR" sz="1400" dirty="0" err="1" smtClean="0"/>
              <a:t>users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11540" y="1858553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Relation </a:t>
            </a:r>
            <a:r>
              <a:rPr lang="fr-FR" sz="1400" dirty="0" err="1" smtClean="0"/>
              <a:t>n,n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97013" y="1335333"/>
            <a:ext cx="1018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Association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97013" y="1065654"/>
            <a:ext cx="617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Entité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765635" y="757877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Loopin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346646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9208" y="26125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MLD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58101" y="765110"/>
            <a:ext cx="1900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Passage d’entité a table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740351" y="1049493"/>
            <a:ext cx="112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Clef primaire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758101" y="1333876"/>
            <a:ext cx="1218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Clef étrangère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758101" y="1618259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Relation</a:t>
            </a:r>
            <a:endParaRPr lang="fr-FR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60" y="0"/>
            <a:ext cx="8901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42392" y="606490"/>
            <a:ext cx="125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Conception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28799" y="1127058"/>
            <a:ext cx="312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Framework/Technologie utilisé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19380067"/>
              </p:ext>
            </p:extLst>
          </p:nvPr>
        </p:nvGraphicFramePr>
        <p:xfrm>
          <a:off x="2201647" y="1647626"/>
          <a:ext cx="8231673" cy="414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237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2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Responsive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85558" y="934597"/>
            <a:ext cx="901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Bootstrap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1192195" y="118219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HTML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192195" y="142978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CSS</a:t>
            </a:r>
            <a:endParaRPr lang="fr-FR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981"/>
            <a:ext cx="2551388" cy="45599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3" y="-1"/>
            <a:ext cx="7004858" cy="479610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23" y="4879230"/>
            <a:ext cx="7576346" cy="18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70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219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Affichage Dynamique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05593" y="1413164"/>
            <a:ext cx="230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Analyse de l API ADRESSE du </a:t>
            </a:r>
          </a:p>
          <a:p>
            <a:r>
              <a:rPr lang="fr-FR" sz="1400" dirty="0" smtClean="0"/>
              <a:t>site de l’Etat Français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105593" y="1999108"/>
            <a:ext cx="2432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Récupérer les Données de l’API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105593" y="2369609"/>
            <a:ext cx="31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Afficher les informations que je souhaite</a:t>
            </a:r>
            <a:endParaRPr lang="fr-FR" sz="1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85" y="0"/>
            <a:ext cx="648837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0" y="2978525"/>
            <a:ext cx="3330692" cy="191767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45" y="4202859"/>
            <a:ext cx="2949271" cy="24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8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Symfony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47403" y="1030778"/>
            <a:ext cx="2267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Utilise l’architecture du MVC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1047403" y="1530916"/>
            <a:ext cx="1142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Requete</a:t>
            </a:r>
            <a:r>
              <a:rPr lang="fr-FR" sz="1400" dirty="0" smtClean="0"/>
              <a:t> DQL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053328" y="1280847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Doctrine ORM</a:t>
            </a:r>
            <a:endParaRPr lang="fr-FR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041669" y="1765940"/>
            <a:ext cx="5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Twig</a:t>
            </a:r>
            <a:endParaRPr lang="fr-FR" sz="1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89" y="897292"/>
            <a:ext cx="5504762" cy="3757835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8055033" y="2194560"/>
            <a:ext cx="49876" cy="297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667930" y="5228706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Class </a:t>
            </a:r>
            <a:r>
              <a:rPr lang="fr-FR" sz="1400" dirty="0" err="1" smtClean="0"/>
              <a:t>php</a:t>
            </a:r>
            <a:endParaRPr lang="fr-FR" sz="1400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0075025" y="4098175"/>
            <a:ext cx="41564" cy="120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9638046" y="5307779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Class </a:t>
            </a:r>
            <a:r>
              <a:rPr lang="fr-FR" sz="1400" dirty="0" err="1" smtClean="0"/>
              <a:t>php</a:t>
            </a:r>
            <a:r>
              <a:rPr lang="fr-FR" sz="1400" dirty="0" smtClean="0"/>
              <a:t> qui contient </a:t>
            </a:r>
          </a:p>
          <a:p>
            <a:r>
              <a:rPr lang="fr-FR" sz="1400" dirty="0" smtClean="0"/>
              <a:t>les </a:t>
            </a:r>
            <a:r>
              <a:rPr lang="fr-FR" sz="1400" dirty="0" err="1" smtClean="0"/>
              <a:t>requetes</a:t>
            </a:r>
            <a:r>
              <a:rPr lang="fr-FR" sz="1400" dirty="0" smtClean="0"/>
              <a:t> </a:t>
            </a:r>
            <a:r>
              <a:rPr lang="fr-FR" sz="1400" dirty="0" err="1" smtClean="0"/>
              <a:t>sql</a:t>
            </a:r>
            <a:endParaRPr lang="fr-FR" sz="1400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6425738" y="4039985"/>
            <a:ext cx="8313" cy="1263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988759" y="5216340"/>
            <a:ext cx="1398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HTML,javascript</a:t>
            </a:r>
            <a:r>
              <a:rPr lang="fr-FR" sz="1400" dirty="0" smtClean="0"/>
              <a:t> </a:t>
            </a:r>
          </a:p>
          <a:p>
            <a:r>
              <a:rPr lang="fr-FR" sz="1400" dirty="0" smtClean="0"/>
              <a:t>qui peux aussi </a:t>
            </a:r>
          </a:p>
          <a:p>
            <a:r>
              <a:rPr lang="fr-FR" sz="1400" dirty="0" smtClean="0"/>
              <a:t>avoir du </a:t>
            </a:r>
            <a:r>
              <a:rPr lang="fr-FR" sz="1400" dirty="0" err="1" smtClean="0"/>
              <a:t>php</a:t>
            </a:r>
            <a:endParaRPr lang="fr-FR" sz="1400" dirty="0"/>
          </a:p>
        </p:txBody>
      </p:sp>
      <p:cxnSp>
        <p:nvCxnSpPr>
          <p:cNvPr id="24" name="Connecteur en angle 23"/>
          <p:cNvCxnSpPr/>
          <p:nvPr/>
        </p:nvCxnSpPr>
        <p:spPr>
          <a:xfrm rot="5400000">
            <a:off x="4539084" y="2198075"/>
            <a:ext cx="2972108" cy="2723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382345" y="5045825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router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425738" y="352705"/>
            <a:ext cx="2407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Exemple d’utilisation d’un </a:t>
            </a:r>
            <a:r>
              <a:rPr lang="fr-FR" sz="1400" dirty="0" err="1" smtClean="0"/>
              <a:t>mvc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6532406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42109" y="3890357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de donnée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229624"/>
              </p:ext>
            </p:extLst>
          </p:nvPr>
        </p:nvGraphicFramePr>
        <p:xfrm>
          <a:off x="1994001" y="4501957"/>
          <a:ext cx="8127999" cy="1742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246517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8653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9576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Serveur local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MySQL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phpMyAdmin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34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Environnement de travail avec le serveur local </a:t>
                      </a:r>
                      <a:r>
                        <a:rPr lang="fr-FR" sz="1400" dirty="0" err="1" smtClean="0"/>
                        <a:t>xampp</a:t>
                      </a:r>
                      <a:endParaRPr lang="fr-FR" sz="1400" dirty="0" smtClean="0"/>
                    </a:p>
                    <a:p>
                      <a:endParaRPr lang="fr-FR" sz="1400" dirty="0" smtClean="0"/>
                    </a:p>
                    <a:p>
                      <a:r>
                        <a:rPr lang="fr-FR" sz="1400" dirty="0" smtClean="0"/>
                        <a:t>Serveur apache</a:t>
                      </a:r>
                    </a:p>
                    <a:p>
                      <a:endParaRPr lang="fr-FR" sz="1400" dirty="0" smtClean="0"/>
                    </a:p>
                    <a:p>
                      <a:r>
                        <a:rPr lang="fr-FR" sz="1400" dirty="0" smtClean="0"/>
                        <a:t>Serveur</a:t>
                      </a:r>
                      <a:r>
                        <a:rPr lang="fr-FR" sz="1400" baseline="0" dirty="0" smtClean="0"/>
                        <a:t> de base de donnée </a:t>
                      </a:r>
                      <a:r>
                        <a:rPr lang="fr-FR" sz="1400" baseline="0" dirty="0" err="1" smtClean="0"/>
                        <a:t>MySql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Système de gestion de base de donnée</a:t>
                      </a:r>
                      <a:r>
                        <a:rPr lang="fr-FR" sz="1400" baseline="0" dirty="0" smtClean="0"/>
                        <a:t>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Création de la base de donnée</a:t>
                      </a:r>
                      <a:r>
                        <a:rPr lang="fr-FR" sz="1400" baseline="0" dirty="0" smtClean="0"/>
                        <a:t> relationnelle MySQL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1476"/>
                  </a:ext>
                </a:extLst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942109" y="23816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Back-end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293397"/>
              </p:ext>
            </p:extLst>
          </p:nvPr>
        </p:nvGraphicFramePr>
        <p:xfrm>
          <a:off x="1994000" y="101061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753699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2664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PHP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56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Langage</a:t>
                      </a:r>
                      <a:r>
                        <a:rPr lang="fr-FR" sz="1400" baseline="0" dirty="0" smtClean="0"/>
                        <a:t> de programmation côté serveur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Langage d’exploitation des bases de données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142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16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de données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946" y="1097280"/>
            <a:ext cx="2403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Création de la base de donnée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075946" y="1413851"/>
            <a:ext cx="1584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Création des tables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75946" y="1721628"/>
            <a:ext cx="194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Relation entre les tables</a:t>
            </a:r>
            <a:endParaRPr lang="fr-FR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37" y="0"/>
            <a:ext cx="871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5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311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Connexion a la base de donnée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0" y="934597"/>
            <a:ext cx="4638502" cy="194127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85285" y="3245206"/>
            <a:ext cx="208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>
                <a:solidFill>
                  <a:prstClr val="black"/>
                </a:solidFill>
                <a:latin typeface="Calibri" panose="020F0502020204030204"/>
              </a:rPr>
              <a:t>Insérer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Crud</a:t>
            </a:r>
            <a:r>
              <a:rPr kumimoji="0" lang="fr-F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/</a:t>
            </a: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create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67" y="3755096"/>
            <a:ext cx="7192266" cy="262907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55964" y="4297680"/>
            <a:ext cx="1473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Requête préparer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55964" y="4609716"/>
            <a:ext cx="1374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Gestion d’erreur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97302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69154" y="327439"/>
            <a:ext cx="176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>
                <a:solidFill>
                  <a:prstClr val="black"/>
                </a:solidFill>
                <a:latin typeface="Calibri" panose="020F0502020204030204"/>
              </a:rPr>
              <a:t>Lire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Crud</a:t>
            </a:r>
            <a:r>
              <a:rPr kumimoji="0" lang="fr-F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/</a:t>
            </a: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read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60" y="912214"/>
            <a:ext cx="3873104" cy="202400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69154" y="3721802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>
                <a:solidFill>
                  <a:prstClr val="black"/>
                </a:solidFill>
                <a:latin typeface="Calibri" panose="020F0502020204030204"/>
              </a:rPr>
              <a:t>Modifier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Crud</a:t>
            </a:r>
            <a:r>
              <a:rPr kumimoji="0" lang="fr-F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/update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60" y="4550817"/>
            <a:ext cx="6144307" cy="15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56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Mon parcours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Grande ligne </a:t>
            </a:r>
          </a:p>
        </p:txBody>
      </p:sp>
      <p:sp>
        <p:nvSpPr>
          <p:cNvPr id="7" name="Bouée 6"/>
          <p:cNvSpPr/>
          <p:nvPr/>
        </p:nvSpPr>
        <p:spPr>
          <a:xfrm>
            <a:off x="1259634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70383" y="3482355"/>
            <a:ext cx="19874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2000</a:t>
            </a:r>
          </a:p>
          <a:p>
            <a:r>
              <a:rPr lang="fr-FR" sz="1400" dirty="0" smtClean="0"/>
              <a:t>Bac pro Commerce mention assez bien </a:t>
            </a:r>
            <a:endParaRPr lang="fr-FR" sz="1400" dirty="0"/>
          </a:p>
        </p:txBody>
      </p:sp>
      <p:sp>
        <p:nvSpPr>
          <p:cNvPr id="11" name="Bouée 10"/>
          <p:cNvSpPr/>
          <p:nvPr/>
        </p:nvSpPr>
        <p:spPr>
          <a:xfrm>
            <a:off x="2957804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57804" y="3482355"/>
            <a:ext cx="1881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2002</a:t>
            </a:r>
          </a:p>
          <a:p>
            <a:r>
              <a:rPr lang="fr-FR" sz="1400" dirty="0" smtClean="0"/>
              <a:t>Technicien de maintenance sur un logiciel de gestion pour papeterie </a:t>
            </a:r>
          </a:p>
          <a:p>
            <a:endParaRPr lang="fr-FR" dirty="0"/>
          </a:p>
        </p:txBody>
      </p:sp>
      <p:cxnSp>
        <p:nvCxnSpPr>
          <p:cNvPr id="14" name="Connecteur droit 13"/>
          <p:cNvCxnSpPr>
            <a:stCxn id="7" idx="6"/>
            <a:endCxn id="11" idx="2"/>
          </p:cNvCxnSpPr>
          <p:nvPr/>
        </p:nvCxnSpPr>
        <p:spPr>
          <a:xfrm>
            <a:off x="1707502" y="3115655"/>
            <a:ext cx="1250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ouée 14"/>
          <p:cNvSpPr/>
          <p:nvPr/>
        </p:nvSpPr>
        <p:spPr>
          <a:xfrm>
            <a:off x="5009764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009764" y="3482355"/>
            <a:ext cx="1456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2004 </a:t>
            </a:r>
          </a:p>
          <a:p>
            <a:r>
              <a:rPr lang="fr-FR" sz="1400" dirty="0" err="1" smtClean="0"/>
              <a:t>hotliner</a:t>
            </a:r>
            <a:r>
              <a:rPr lang="fr-FR" sz="1400" dirty="0" smtClean="0"/>
              <a:t> réparation de pc</a:t>
            </a:r>
            <a:endParaRPr lang="fr-FR" sz="1400" dirty="0"/>
          </a:p>
        </p:txBody>
      </p:sp>
      <p:sp>
        <p:nvSpPr>
          <p:cNvPr id="17" name="Bouée 16"/>
          <p:cNvSpPr/>
          <p:nvPr/>
        </p:nvSpPr>
        <p:spPr>
          <a:xfrm>
            <a:off x="7291875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254557" y="3484392"/>
            <a:ext cx="167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2006</a:t>
            </a:r>
          </a:p>
          <a:p>
            <a:r>
              <a:rPr lang="fr-FR" sz="1400" dirty="0" smtClean="0"/>
              <a:t>Vendeur/réparateur de pc</a:t>
            </a:r>
            <a:endParaRPr lang="fr-FR" sz="1400" dirty="0"/>
          </a:p>
        </p:txBody>
      </p:sp>
      <p:sp>
        <p:nvSpPr>
          <p:cNvPr id="19" name="Bouée 18"/>
          <p:cNvSpPr/>
          <p:nvPr/>
        </p:nvSpPr>
        <p:spPr>
          <a:xfrm>
            <a:off x="9567769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9567769" y="3482355"/>
            <a:ext cx="1707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2008 </a:t>
            </a:r>
          </a:p>
          <a:p>
            <a:r>
              <a:rPr lang="fr-FR" sz="1400" dirty="0" smtClean="0"/>
              <a:t>Technicien </a:t>
            </a:r>
            <a:r>
              <a:rPr lang="fr-FR" sz="1400" dirty="0" err="1" smtClean="0"/>
              <a:t>hotliner</a:t>
            </a:r>
            <a:r>
              <a:rPr lang="fr-FR" sz="1400" dirty="0" smtClean="0"/>
              <a:t> Niveau 2 réseaux et pc</a:t>
            </a:r>
            <a:endParaRPr lang="fr-FR" sz="1400" dirty="0"/>
          </a:p>
        </p:txBody>
      </p:sp>
      <p:cxnSp>
        <p:nvCxnSpPr>
          <p:cNvPr id="22" name="Connecteur droit 21"/>
          <p:cNvCxnSpPr>
            <a:endCxn id="15" idx="2"/>
          </p:cNvCxnSpPr>
          <p:nvPr/>
        </p:nvCxnSpPr>
        <p:spPr>
          <a:xfrm>
            <a:off x="3405672" y="3115655"/>
            <a:ext cx="1604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5" idx="6"/>
            <a:endCxn id="17" idx="2"/>
          </p:cNvCxnSpPr>
          <p:nvPr/>
        </p:nvCxnSpPr>
        <p:spPr>
          <a:xfrm>
            <a:off x="5457632" y="3115655"/>
            <a:ext cx="1834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endCxn id="19" idx="2"/>
          </p:cNvCxnSpPr>
          <p:nvPr/>
        </p:nvCxnSpPr>
        <p:spPr>
          <a:xfrm>
            <a:off x="7739743" y="3115655"/>
            <a:ext cx="1828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393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240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fr-FR" dirty="0" smtClean="0">
                <a:solidFill>
                  <a:prstClr val="black"/>
                </a:solidFill>
              </a:rPr>
              <a:t>Supprimer </a:t>
            </a:r>
            <a:r>
              <a:rPr lang="fr-FR" dirty="0">
                <a:solidFill>
                  <a:prstClr val="black"/>
                </a:solidFill>
              </a:rPr>
              <a:t>des données</a:t>
            </a:r>
          </a:p>
          <a:p>
            <a:pPr lvl="0">
              <a:defRPr/>
            </a:pPr>
            <a:r>
              <a:rPr lang="fr-FR" sz="1400" dirty="0" err="1" smtClean="0">
                <a:solidFill>
                  <a:prstClr val="black"/>
                </a:solidFill>
              </a:rPr>
              <a:t>Crud</a:t>
            </a:r>
            <a:r>
              <a:rPr lang="fr-FR" sz="1400" dirty="0" smtClean="0">
                <a:solidFill>
                  <a:prstClr val="black"/>
                </a:solidFill>
              </a:rPr>
              <a:t>/</a:t>
            </a:r>
            <a:r>
              <a:rPr lang="fr-FR" sz="1400" dirty="0" err="1" smtClean="0">
                <a:solidFill>
                  <a:prstClr val="black"/>
                </a:solidFill>
              </a:rPr>
              <a:t>delete</a:t>
            </a:r>
            <a:endParaRPr lang="fr-FR" sz="1400" dirty="0">
              <a:solidFill>
                <a:prstClr val="black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88" y="1150040"/>
            <a:ext cx="2619375" cy="161925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303285" y="2084661"/>
            <a:ext cx="598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RGPD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303285" y="1497999"/>
            <a:ext cx="1283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Administrateur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1303285" y="1803430"/>
            <a:ext cx="1717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Désactiver le compte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990605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Sécurité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87806" y="908396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ID </a:t>
            </a:r>
            <a:r>
              <a:rPr lang="fr-FR" sz="1400" dirty="0" err="1" smtClean="0"/>
              <a:t>uuid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287806" y="1131775"/>
            <a:ext cx="2934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Mot de passe crypté </a:t>
            </a:r>
            <a:r>
              <a:rPr lang="fr-FR" sz="1400" dirty="0" err="1" smtClean="0"/>
              <a:t>hashPassword</a:t>
            </a:r>
            <a:endParaRPr lang="fr-FR" sz="1400" dirty="0"/>
          </a:p>
          <a:p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7" y="5686642"/>
            <a:ext cx="9725731" cy="113724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87806" y="1972855"/>
            <a:ext cx="1536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Role</a:t>
            </a:r>
            <a:r>
              <a:rPr lang="fr-FR" sz="1400" dirty="0" smtClean="0"/>
              <a:t> sous </a:t>
            </a:r>
            <a:r>
              <a:rPr lang="fr-FR" sz="1400" dirty="0" err="1"/>
              <a:t>S</a:t>
            </a:r>
            <a:r>
              <a:rPr lang="fr-FR" sz="1400" dirty="0" err="1" smtClean="0"/>
              <a:t>ymfony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1287806" y="2227661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DQL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287806" y="2440415"/>
            <a:ext cx="171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Recaptcha</a:t>
            </a:r>
            <a:r>
              <a:rPr lang="fr-FR" sz="1400" dirty="0" smtClean="0"/>
              <a:t> Google v3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287806" y="1687922"/>
            <a:ext cx="4780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Vérification d’ajout de certain caractères spéciaux majuscules… </a:t>
            </a:r>
            <a:endParaRPr lang="fr-FR" sz="1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50" y="116882"/>
            <a:ext cx="5254050" cy="520092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287806" y="1415687"/>
            <a:ext cx="3681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Vérification des données inséré par l’utilisateur</a:t>
            </a:r>
            <a:endParaRPr lang="fr-FR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4" y="3234240"/>
            <a:ext cx="6526848" cy="241968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287806" y="2644886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Sécurité des </a:t>
            </a:r>
            <a:r>
              <a:rPr lang="fr-FR" sz="1400" dirty="0" err="1" smtClean="0"/>
              <a:t>roles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45125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98022" y="540327"/>
            <a:ext cx="150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Sécurité suite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2" y="1092539"/>
            <a:ext cx="5686664" cy="40994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922624"/>
            <a:ext cx="4646816" cy="42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8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55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Envoie de mail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46662" y="1022465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PHP Mailer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346662" y="1522877"/>
            <a:ext cx="164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Générer clef </a:t>
            </a:r>
            <a:r>
              <a:rPr lang="fr-FR" sz="1400" dirty="0"/>
              <a:t>G</a:t>
            </a:r>
            <a:r>
              <a:rPr lang="fr-FR" sz="1400" dirty="0" smtClean="0"/>
              <a:t>oogle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346662" y="126401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Composer</a:t>
            </a: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63" y="565265"/>
            <a:ext cx="5905291" cy="55649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2307421"/>
            <a:ext cx="3839111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508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777856" y="1263534"/>
            <a:ext cx="1753575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Poste de travail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091565" y="1263534"/>
            <a:ext cx="175357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index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405274" y="1263534"/>
            <a:ext cx="1753575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Local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7718983" y="1263534"/>
            <a:ext cx="1753575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Repository</a:t>
            </a:r>
            <a:r>
              <a:rPr lang="fr-FR" dirty="0" smtClean="0"/>
              <a:t> distant</a:t>
            </a:r>
            <a:endParaRPr lang="fr-FR" dirty="0"/>
          </a:p>
        </p:txBody>
      </p:sp>
      <p:cxnSp>
        <p:nvCxnSpPr>
          <p:cNvPr id="9" name="Connecteur droit 8"/>
          <p:cNvCxnSpPr>
            <a:stCxn id="3" idx="4"/>
          </p:cNvCxnSpPr>
          <p:nvPr/>
        </p:nvCxnSpPr>
        <p:spPr>
          <a:xfrm flipH="1">
            <a:off x="1654643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3968352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6282061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8595770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èche gauche 13"/>
          <p:cNvSpPr/>
          <p:nvPr/>
        </p:nvSpPr>
        <p:spPr>
          <a:xfrm>
            <a:off x="1654643" y="2285416"/>
            <a:ext cx="6941127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Clone </a:t>
            </a:r>
            <a:endParaRPr lang="fr-FR" dirty="0"/>
          </a:p>
        </p:txBody>
      </p:sp>
      <p:sp>
        <p:nvSpPr>
          <p:cNvPr id="15" name="Flèche gauche 14"/>
          <p:cNvSpPr/>
          <p:nvPr/>
        </p:nvSpPr>
        <p:spPr>
          <a:xfrm flipH="1">
            <a:off x="1654642" y="2949850"/>
            <a:ext cx="2313709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ADD</a:t>
            </a:r>
            <a:endParaRPr lang="fr-FR" dirty="0"/>
          </a:p>
        </p:txBody>
      </p:sp>
      <p:sp>
        <p:nvSpPr>
          <p:cNvPr id="16" name="Flèche gauche 15"/>
          <p:cNvSpPr/>
          <p:nvPr/>
        </p:nvSpPr>
        <p:spPr>
          <a:xfrm flipH="1">
            <a:off x="3968352" y="3614284"/>
            <a:ext cx="2313709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COMMIT</a:t>
            </a:r>
            <a:endParaRPr lang="fr-FR" dirty="0"/>
          </a:p>
        </p:txBody>
      </p:sp>
      <p:sp>
        <p:nvSpPr>
          <p:cNvPr id="17" name="Flèche gauche 16"/>
          <p:cNvSpPr/>
          <p:nvPr/>
        </p:nvSpPr>
        <p:spPr>
          <a:xfrm flipH="1">
            <a:off x="6282061" y="4246928"/>
            <a:ext cx="2313709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PUSH</a:t>
            </a:r>
            <a:endParaRPr lang="fr-FR" dirty="0"/>
          </a:p>
        </p:txBody>
      </p:sp>
      <p:sp>
        <p:nvSpPr>
          <p:cNvPr id="18" name="Flèche gauche 17"/>
          <p:cNvSpPr/>
          <p:nvPr/>
        </p:nvSpPr>
        <p:spPr>
          <a:xfrm>
            <a:off x="1654642" y="4992299"/>
            <a:ext cx="6941127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032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Présentation du projet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39" y="1105274"/>
            <a:ext cx="10058400" cy="52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37" y="1137946"/>
            <a:ext cx="7620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346135"/>
              </p:ext>
            </p:extLst>
          </p:nvPr>
        </p:nvGraphicFramePr>
        <p:xfrm>
          <a:off x="1609530" y="1806964"/>
          <a:ext cx="10582470" cy="18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2525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11763" y="419878"/>
            <a:ext cx="4602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i="1" u="sng" dirty="0" smtClean="0"/>
              <a:t>VETOTOIL - Genèse</a:t>
            </a:r>
            <a:endParaRPr lang="fr-FR" sz="4400" b="1" i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1119674" y="1474237"/>
            <a:ext cx="495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22,5 millions d'animaux domestiques (chiens, chats), la prise de rendez-vous chez les professionnels de santé peut être fastidieuse.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19674" y="2713262"/>
            <a:ext cx="405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Appeler pendant les horaires d'ouverture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9674" y="3544173"/>
            <a:ext cx="495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Attendre de voir les disponibilités de chacun des intervenants pour prendre le rendez-vous suivant son planning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19674" y="3132653"/>
            <a:ext cx="495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Temps d'attente au téléphone parfois long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119674" y="4467503"/>
            <a:ext cx="495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VETOTOIL résout tous ses problèmes car la prise de rendez-vous se fait en ligne, suivant les disponibilités des professionnels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81" y="546614"/>
            <a:ext cx="4928119" cy="55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0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17242" y="177281"/>
            <a:ext cx="6352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/>
              <a:t>Organisation de la création</a:t>
            </a:r>
            <a:endParaRPr lang="fr-FR" sz="4400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083437541"/>
              </p:ext>
            </p:extLst>
          </p:nvPr>
        </p:nvGraphicFramePr>
        <p:xfrm>
          <a:off x="3375609" y="1515890"/>
          <a:ext cx="4937967" cy="259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cteur en angle 5"/>
          <p:cNvCxnSpPr/>
          <p:nvPr/>
        </p:nvCxnSpPr>
        <p:spPr>
          <a:xfrm rot="5400000">
            <a:off x="2248681" y="2379306"/>
            <a:ext cx="1959425" cy="1735496"/>
          </a:xfrm>
          <a:prstGeom prst="bentConnector3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33061" y="4226767"/>
            <a:ext cx="194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717099" y="4596099"/>
            <a:ext cx="1983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Définir les besoin client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717099" y="4824329"/>
            <a:ext cx="116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Partie visuel</a:t>
            </a: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17099" y="5052424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Partie logique métier</a:t>
            </a:r>
            <a:endParaRPr lang="fr-FR" sz="1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17099" y="5267867"/>
            <a:ext cx="1061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</a:t>
            </a:r>
            <a:r>
              <a:rPr lang="fr-FR" sz="1400" dirty="0" err="1" smtClean="0"/>
              <a:t>Wireframe</a:t>
            </a:r>
            <a:endParaRPr lang="fr-FR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717099" y="5478377"/>
            <a:ext cx="124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Maquettages</a:t>
            </a:r>
            <a:endParaRPr lang="fr-FR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759162" y="5683140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-UML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759162" y="589365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-MCD MLD</a:t>
            </a:r>
            <a:endParaRPr lang="fr-FR" sz="1400" dirty="0"/>
          </a:p>
        </p:txBody>
      </p:sp>
      <p:cxnSp>
        <p:nvCxnSpPr>
          <p:cNvPr id="21" name="Connecteur en angle 20"/>
          <p:cNvCxnSpPr/>
          <p:nvPr/>
        </p:nvCxnSpPr>
        <p:spPr>
          <a:xfrm rot="5400000">
            <a:off x="4767944" y="3825552"/>
            <a:ext cx="849086" cy="12129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562405" y="4226767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Technologie utilisé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5192487" y="452387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Langage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192487" y="4760023"/>
            <a:ext cx="110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Framework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5192487" y="5170600"/>
            <a:ext cx="824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Codage</a:t>
            </a:r>
            <a:endParaRPr lang="fr-FR" sz="1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5192487" y="4967812"/>
            <a:ext cx="2020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BDD + test des relations</a:t>
            </a:r>
            <a:endParaRPr lang="fr-FR" sz="1400" dirty="0"/>
          </a:p>
        </p:txBody>
      </p:sp>
      <p:cxnSp>
        <p:nvCxnSpPr>
          <p:cNvPr id="29" name="Connecteur en angle 28"/>
          <p:cNvCxnSpPr/>
          <p:nvPr/>
        </p:nvCxnSpPr>
        <p:spPr>
          <a:xfrm>
            <a:off x="6016880" y="3886200"/>
            <a:ext cx="2231381" cy="589641"/>
          </a:xfrm>
          <a:prstGeom prst="bent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8168511" y="4226767"/>
            <a:ext cx="23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Test avant déploiement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8790563" y="4560386"/>
            <a:ext cx="2200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- Vérification des bug , des messages d’erreur, de la visibilité responsive et pc, de l’accessibilité  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722110" y="6078874"/>
            <a:ext cx="1821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Méthode Agile sprint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8541831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  <p:bldP spid="23" grpId="0"/>
      <p:bldP spid="24" grpId="0"/>
      <p:bldP spid="25" grpId="0"/>
      <p:bldP spid="26" grpId="0"/>
      <p:bldP spid="27" grpId="0"/>
      <p:bldP spid="31" grpId="0"/>
      <p:bldP spid="32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3264" y="195942"/>
            <a:ext cx="204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 du fonctionnement de l’application </a:t>
            </a:r>
            <a:r>
              <a:rPr lang="fr-FR" dirty="0" smtClean="0"/>
              <a:t>UML use case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7737" y="1418254"/>
            <a:ext cx="2199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4 possibilités d’utilisateurs :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9715" y="1726031"/>
            <a:ext cx="3435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2 possibilités de s’inscrire Visiteur ou société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79714" y="2025013"/>
            <a:ext cx="266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L’employé est inscrit par la société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979714" y="2332790"/>
            <a:ext cx="3487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Connexion obligatoire pour rechercher ,prendre un rdv, annuler un rdv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494502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5902" y="18661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Wireframes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08257" y="643812"/>
            <a:ext cx="2213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Schéma de la page d’accueil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508257" y="95158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Figma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03" y="0"/>
            <a:ext cx="1682534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5" y="-2917"/>
            <a:ext cx="3887755" cy="679578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19400" y="1334278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Header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19400" y="1581072"/>
            <a:ext cx="1401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Partie Particulier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819400" y="2078859"/>
            <a:ext cx="66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Footer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814241" y="1827866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Partie Professionnel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15607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1176" y="410547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Maquettage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39755" y="849086"/>
            <a:ext cx="1597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Rendu mobile et pc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839755" y="10721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Figma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48" y="204434"/>
            <a:ext cx="5184587" cy="44727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63" y="-28831"/>
            <a:ext cx="3607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27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1176" y="4105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Seo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39755" y="849086"/>
            <a:ext cx="186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Référencement naturel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9755" y="1072181"/>
            <a:ext cx="151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Balise sémantique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9755" y="1295321"/>
            <a:ext cx="1130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Métadonnée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39755" y="1529523"/>
            <a:ext cx="1931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Chargement des images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39755" y="1752618"/>
            <a:ext cx="1210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W3c </a:t>
            </a:r>
            <a:r>
              <a:rPr lang="fr-FR" sz="1400" dirty="0" err="1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fr-F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alidator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39755" y="2009357"/>
            <a:ext cx="108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Accessibilité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7008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538</Words>
  <Application>Microsoft Office PowerPoint</Application>
  <PresentationFormat>Grand écran</PresentationFormat>
  <Paragraphs>183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Thème Office</vt:lpstr>
      <vt:lpstr>TITRE PROFESSIONNEL DEVELOPPEUR WEB ET WEB MOBILE</vt:lpstr>
      <vt:lpstr>Mon parcours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AFPA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PROFESSIONNEL DEVELOPPEUR WEB ET WEB MOBILE</dc:title>
  <dc:creator>sregnier</dc:creator>
  <cp:lastModifiedBy>sregnier</cp:lastModifiedBy>
  <cp:revision>49</cp:revision>
  <dcterms:created xsi:type="dcterms:W3CDTF">2024-04-12T06:29:34Z</dcterms:created>
  <dcterms:modified xsi:type="dcterms:W3CDTF">2024-04-25T14:25:49Z</dcterms:modified>
</cp:coreProperties>
</file>